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sldIdLst>
    <p:sldId id="258" r:id="rId2"/>
    <p:sldId id="259" r:id="rId3"/>
    <p:sldId id="260" r:id="rId4"/>
    <p:sldId id="263" r:id="rId5"/>
    <p:sldId id="264" r:id="rId6"/>
    <p:sldId id="265" r:id="rId7"/>
    <p:sldId id="273" r:id="rId8"/>
    <p:sldId id="274" r:id="rId9"/>
    <p:sldId id="280" r:id="rId10"/>
    <p:sldId id="275" r:id="rId11"/>
    <p:sldId id="276" r:id="rId12"/>
    <p:sldId id="277" r:id="rId13"/>
    <p:sldId id="278" r:id="rId14"/>
    <p:sldId id="279" r:id="rId15"/>
    <p:sldId id="269" r:id="rId16"/>
    <p:sldId id="281" r:id="rId17"/>
    <p:sldId id="282" r:id="rId18"/>
    <p:sldId id="283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70" r:id="rId28"/>
    <p:sldId id="271" r:id="rId29"/>
    <p:sldId id="272" r:id="rId3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133"/>
    <a:srgbClr val="D4E6F0"/>
    <a:srgbClr val="FFFFFF"/>
    <a:srgbClr val="FEE391"/>
    <a:srgbClr val="4694D1"/>
    <a:srgbClr val="C66C3C"/>
    <a:srgbClr val="EBF1F4"/>
    <a:srgbClr val="FAD4DB"/>
    <a:srgbClr val="CEDBE5"/>
    <a:srgbClr val="FF6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B8CCB3-C238-48A8-BE6B-BF3A42D51328}" v="8" dt="2024-06-27T05:00:23.4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8" autoAdjust="0"/>
    <p:restoredTop sz="94660"/>
  </p:normalViewPr>
  <p:slideViewPr>
    <p:cSldViewPr snapToGrid="0">
      <p:cViewPr>
        <p:scale>
          <a:sx n="75" d="100"/>
          <a:sy n="75" d="100"/>
        </p:scale>
        <p:origin x="883" y="13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8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6.png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9.png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5.w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5.wmf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5.w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oleObject" Target="../embeddings/oleObject3.bin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0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5.w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5.wmf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71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72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7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7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9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9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0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0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EF8D2095-7C55-8218-3656-B6A06FB1AD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6878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14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994F848A-C6A4-E71F-46F1-336B69702C74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35B83E3A-3BA4-386D-A0F6-7166C8492A3A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7D8C9167-2F88-3153-4C4E-93BB43292B0E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472953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36A4AD31-6C83-BD53-A0CB-1BB3CEFABCB7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89C5333D-0E78-BF6A-A808-46AD09061B8D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CE9116DB-8EC7-09CC-32B7-AD220981F219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063403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그림 96">
            <a:extLst>
              <a:ext uri="{FF2B5EF4-FFF2-40B4-BE49-F238E27FC236}">
                <a16:creationId xmlns:a16="http://schemas.microsoft.com/office/drawing/2014/main" id="{91DA19AB-234A-46D7-93EA-FFBB9A3257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24" y="373573"/>
            <a:ext cx="1449979" cy="5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51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EA5767-9D9A-0BF8-2243-9390AC97ADAC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6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A19706E-85BE-8994-6052-40A3553E38F7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0" y="1133579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41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78959F-0A77-D662-F4D6-3328C2CC7E9B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65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DAC92A0-A49F-0927-54B3-4267C35F7265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649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1882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511C0B6-13B2-C9E7-AB60-DAE7BF539DF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52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40280AC-CC02-F841-CAE4-6A8462BFF76A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3581"/>
            <a:ext cx="11124000" cy="556713"/>
          </a:xfrm>
          <a:prstGeom prst="rect">
            <a:avLst/>
          </a:prstGeom>
        </p:spPr>
      </p:pic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599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906D1E7-F85D-5464-A44F-6F8E896F2E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6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0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9F808A7-3DA0-D030-C57C-BC0C55AF876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1719513"/>
            <a:ext cx="9607296" cy="2044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136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>
            <a:extLst>
              <a:ext uri="{FF2B5EF4-FFF2-40B4-BE49-F238E27FC236}">
                <a16:creationId xmlns:a16="http://schemas.microsoft.com/office/drawing/2014/main" id="{064FD8CD-720C-B64C-74A4-5AE165D068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8" name="object 8">
            <a:extLst>
              <a:ext uri="{FF2B5EF4-FFF2-40B4-BE49-F238E27FC236}">
                <a16:creationId xmlns:a16="http://schemas.microsoft.com/office/drawing/2014/main" id="{0DD4A205-498B-2B7E-655A-3B148F62F2FC}"/>
              </a:ext>
            </a:extLst>
          </p:cNvPr>
          <p:cNvSpPr/>
          <p:nvPr/>
        </p:nvSpPr>
        <p:spPr>
          <a:xfrm>
            <a:off x="533790" y="1549274"/>
            <a:ext cx="11124515" cy="444750"/>
          </a:xfrm>
          <a:custGeom>
            <a:avLst/>
            <a:gdLst/>
            <a:ahLst/>
            <a:cxnLst/>
            <a:rect l="l" t="t" r="r" b="b"/>
            <a:pathLst>
              <a:path w="18345150" h="73342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732961"/>
                </a:lnTo>
                <a:lnTo>
                  <a:pt x="83767" y="732961"/>
                </a:lnTo>
                <a:lnTo>
                  <a:pt x="83767" y="628253"/>
                </a:lnTo>
                <a:lnTo>
                  <a:pt x="85765" y="581272"/>
                </a:lnTo>
                <a:lnTo>
                  <a:pt x="91652" y="535402"/>
                </a:lnTo>
                <a:lnTo>
                  <a:pt x="101264" y="490804"/>
                </a:lnTo>
                <a:lnTo>
                  <a:pt x="114436" y="447644"/>
                </a:lnTo>
                <a:lnTo>
                  <a:pt x="131007" y="406083"/>
                </a:lnTo>
                <a:lnTo>
                  <a:pt x="150813" y="366286"/>
                </a:lnTo>
                <a:lnTo>
                  <a:pt x="173689" y="328415"/>
                </a:lnTo>
                <a:lnTo>
                  <a:pt x="199473" y="292636"/>
                </a:lnTo>
                <a:lnTo>
                  <a:pt x="228001" y="259110"/>
                </a:lnTo>
                <a:lnTo>
                  <a:pt x="259110" y="228001"/>
                </a:lnTo>
                <a:lnTo>
                  <a:pt x="292636" y="199473"/>
                </a:lnTo>
                <a:lnTo>
                  <a:pt x="328415" y="173689"/>
                </a:lnTo>
                <a:lnTo>
                  <a:pt x="366286" y="150813"/>
                </a:lnTo>
                <a:lnTo>
                  <a:pt x="406083" y="131007"/>
                </a:lnTo>
                <a:lnTo>
                  <a:pt x="447644" y="114436"/>
                </a:lnTo>
                <a:lnTo>
                  <a:pt x="490804" y="101264"/>
                </a:lnTo>
                <a:lnTo>
                  <a:pt x="535402" y="91652"/>
                </a:lnTo>
                <a:lnTo>
                  <a:pt x="581272" y="85765"/>
                </a:lnTo>
                <a:lnTo>
                  <a:pt x="628253" y="83767"/>
                </a:lnTo>
                <a:lnTo>
                  <a:pt x="17716738" y="83767"/>
                </a:lnTo>
                <a:lnTo>
                  <a:pt x="17763718" y="85765"/>
                </a:lnTo>
                <a:lnTo>
                  <a:pt x="17809589" y="91652"/>
                </a:lnTo>
                <a:lnTo>
                  <a:pt x="17854186" y="101264"/>
                </a:lnTo>
                <a:lnTo>
                  <a:pt x="17897347" y="114436"/>
                </a:lnTo>
                <a:lnTo>
                  <a:pt x="17938908" y="131007"/>
                </a:lnTo>
                <a:lnTo>
                  <a:pt x="17978705" y="150813"/>
                </a:lnTo>
                <a:lnTo>
                  <a:pt x="18016575" y="173689"/>
                </a:lnTo>
                <a:lnTo>
                  <a:pt x="18052355" y="199473"/>
                </a:lnTo>
                <a:lnTo>
                  <a:pt x="18085881" y="228001"/>
                </a:lnTo>
                <a:lnTo>
                  <a:pt x="18116990" y="259110"/>
                </a:lnTo>
                <a:lnTo>
                  <a:pt x="18145518" y="292636"/>
                </a:lnTo>
                <a:lnTo>
                  <a:pt x="18171301" y="328415"/>
                </a:lnTo>
                <a:lnTo>
                  <a:pt x="18194178" y="366286"/>
                </a:lnTo>
                <a:lnTo>
                  <a:pt x="18213983" y="406083"/>
                </a:lnTo>
                <a:lnTo>
                  <a:pt x="18230554" y="447644"/>
                </a:lnTo>
                <a:lnTo>
                  <a:pt x="18243727" y="490804"/>
                </a:lnTo>
                <a:lnTo>
                  <a:pt x="18253338" y="535402"/>
                </a:lnTo>
                <a:lnTo>
                  <a:pt x="18259225" y="581272"/>
                </a:lnTo>
                <a:lnTo>
                  <a:pt x="18261224" y="628253"/>
                </a:lnTo>
                <a:lnTo>
                  <a:pt x="18261224" y="732961"/>
                </a:lnTo>
                <a:lnTo>
                  <a:pt x="18344991" y="73296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CA05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B2AD9A1-A1F9-693D-CC57-B5D15552C10E}"/>
              </a:ext>
            </a:extLst>
          </p:cNvPr>
          <p:cNvSpPr/>
          <p:nvPr/>
        </p:nvSpPr>
        <p:spPr>
          <a:xfrm>
            <a:off x="533788" y="1993749"/>
            <a:ext cx="11124515" cy="4400517"/>
          </a:xfrm>
          <a:custGeom>
            <a:avLst/>
            <a:gdLst/>
            <a:ahLst/>
            <a:cxnLst/>
            <a:rect l="l" t="t" r="r" b="b"/>
            <a:pathLst>
              <a:path w="18345150" h="7256780">
                <a:moveTo>
                  <a:pt x="18344985" y="0"/>
                </a:moveTo>
                <a:lnTo>
                  <a:pt x="18261216" y="0"/>
                </a:lnTo>
                <a:lnTo>
                  <a:pt x="18261216" y="6628066"/>
                </a:lnTo>
                <a:lnTo>
                  <a:pt x="18259222" y="6675044"/>
                </a:lnTo>
                <a:lnTo>
                  <a:pt x="18253342" y="6720916"/>
                </a:lnTo>
                <a:lnTo>
                  <a:pt x="18243728" y="6765518"/>
                </a:lnTo>
                <a:lnTo>
                  <a:pt x="18230546" y="6808673"/>
                </a:lnTo>
                <a:lnTo>
                  <a:pt x="18213985" y="6850240"/>
                </a:lnTo>
                <a:lnTo>
                  <a:pt x="18194173" y="6890029"/>
                </a:lnTo>
                <a:lnTo>
                  <a:pt x="18171300" y="6927901"/>
                </a:lnTo>
                <a:lnTo>
                  <a:pt x="18145519" y="6963689"/>
                </a:lnTo>
                <a:lnTo>
                  <a:pt x="18116982" y="6997205"/>
                </a:lnTo>
                <a:lnTo>
                  <a:pt x="18085880" y="7028320"/>
                </a:lnTo>
                <a:lnTo>
                  <a:pt x="18052352" y="7056844"/>
                </a:lnTo>
                <a:lnTo>
                  <a:pt x="18016576" y="7082625"/>
                </a:lnTo>
                <a:lnTo>
                  <a:pt x="17978705" y="7105510"/>
                </a:lnTo>
                <a:lnTo>
                  <a:pt x="17938903" y="7125309"/>
                </a:lnTo>
                <a:lnTo>
                  <a:pt x="17897348" y="7141883"/>
                </a:lnTo>
                <a:lnTo>
                  <a:pt x="17854181" y="7155053"/>
                </a:lnTo>
                <a:lnTo>
                  <a:pt x="17809591" y="7164667"/>
                </a:lnTo>
                <a:lnTo>
                  <a:pt x="17763719" y="7170560"/>
                </a:lnTo>
                <a:lnTo>
                  <a:pt x="17716742" y="7172553"/>
                </a:lnTo>
                <a:lnTo>
                  <a:pt x="628243" y="7172553"/>
                </a:lnTo>
                <a:lnTo>
                  <a:pt x="581266" y="7170560"/>
                </a:lnTo>
                <a:lnTo>
                  <a:pt x="535393" y="7164667"/>
                </a:lnTo>
                <a:lnTo>
                  <a:pt x="490804" y="7155053"/>
                </a:lnTo>
                <a:lnTo>
                  <a:pt x="447636" y="7141883"/>
                </a:lnTo>
                <a:lnTo>
                  <a:pt x="406082" y="7125309"/>
                </a:lnTo>
                <a:lnTo>
                  <a:pt x="366280" y="7105510"/>
                </a:lnTo>
                <a:lnTo>
                  <a:pt x="328409" y="7082625"/>
                </a:lnTo>
                <a:lnTo>
                  <a:pt x="292633" y="7056844"/>
                </a:lnTo>
                <a:lnTo>
                  <a:pt x="259105" y="7028320"/>
                </a:lnTo>
                <a:lnTo>
                  <a:pt x="228003" y="6997205"/>
                </a:lnTo>
                <a:lnTo>
                  <a:pt x="199466" y="6963689"/>
                </a:lnTo>
                <a:lnTo>
                  <a:pt x="173685" y="6927901"/>
                </a:lnTo>
                <a:lnTo>
                  <a:pt x="150812" y="6890029"/>
                </a:lnTo>
                <a:lnTo>
                  <a:pt x="131000" y="6850240"/>
                </a:lnTo>
                <a:lnTo>
                  <a:pt x="114439" y="6808673"/>
                </a:lnTo>
                <a:lnTo>
                  <a:pt x="101257" y="6765518"/>
                </a:lnTo>
                <a:lnTo>
                  <a:pt x="91643" y="6720916"/>
                </a:lnTo>
                <a:lnTo>
                  <a:pt x="85763" y="6675044"/>
                </a:lnTo>
                <a:lnTo>
                  <a:pt x="83769" y="6628066"/>
                </a:lnTo>
                <a:lnTo>
                  <a:pt x="83769" y="3827107"/>
                </a:lnTo>
                <a:lnTo>
                  <a:pt x="133477" y="3824909"/>
                </a:lnTo>
                <a:lnTo>
                  <a:pt x="182486" y="3818420"/>
                </a:lnTo>
                <a:lnTo>
                  <a:pt x="230505" y="3807726"/>
                </a:lnTo>
                <a:lnTo>
                  <a:pt x="277291" y="3792956"/>
                </a:lnTo>
                <a:lnTo>
                  <a:pt x="322592" y="3774198"/>
                </a:lnTo>
                <a:lnTo>
                  <a:pt x="366115" y="3751554"/>
                </a:lnTo>
                <a:lnTo>
                  <a:pt x="407644" y="3725164"/>
                </a:lnTo>
                <a:lnTo>
                  <a:pt x="446874" y="3695103"/>
                </a:lnTo>
                <a:lnTo>
                  <a:pt x="483577" y="3661499"/>
                </a:lnTo>
                <a:lnTo>
                  <a:pt x="517194" y="3624796"/>
                </a:lnTo>
                <a:lnTo>
                  <a:pt x="547243" y="3585553"/>
                </a:lnTo>
                <a:lnTo>
                  <a:pt x="573646" y="3544036"/>
                </a:lnTo>
                <a:lnTo>
                  <a:pt x="596277" y="3500501"/>
                </a:lnTo>
                <a:lnTo>
                  <a:pt x="615035" y="3455212"/>
                </a:lnTo>
                <a:lnTo>
                  <a:pt x="629818" y="3408413"/>
                </a:lnTo>
                <a:lnTo>
                  <a:pt x="640511" y="3360394"/>
                </a:lnTo>
                <a:lnTo>
                  <a:pt x="647001" y="3311398"/>
                </a:lnTo>
                <a:lnTo>
                  <a:pt x="649185" y="3261677"/>
                </a:lnTo>
                <a:lnTo>
                  <a:pt x="647001" y="3211957"/>
                </a:lnTo>
                <a:lnTo>
                  <a:pt x="640511" y="3162960"/>
                </a:lnTo>
                <a:lnTo>
                  <a:pt x="629818" y="3114929"/>
                </a:lnTo>
                <a:lnTo>
                  <a:pt x="615035" y="3068142"/>
                </a:lnTo>
                <a:lnTo>
                  <a:pt x="596277" y="3022854"/>
                </a:lnTo>
                <a:lnTo>
                  <a:pt x="573646" y="2979318"/>
                </a:lnTo>
                <a:lnTo>
                  <a:pt x="547243" y="2937802"/>
                </a:lnTo>
                <a:lnTo>
                  <a:pt x="517194" y="2898559"/>
                </a:lnTo>
                <a:lnTo>
                  <a:pt x="483577" y="2861856"/>
                </a:lnTo>
                <a:lnTo>
                  <a:pt x="446874" y="2828252"/>
                </a:lnTo>
                <a:lnTo>
                  <a:pt x="407644" y="2798191"/>
                </a:lnTo>
                <a:lnTo>
                  <a:pt x="366115" y="2771800"/>
                </a:lnTo>
                <a:lnTo>
                  <a:pt x="322592" y="2749156"/>
                </a:lnTo>
                <a:lnTo>
                  <a:pt x="277291" y="2730398"/>
                </a:lnTo>
                <a:lnTo>
                  <a:pt x="230505" y="2715615"/>
                </a:lnTo>
                <a:lnTo>
                  <a:pt x="182486" y="2704935"/>
                </a:lnTo>
                <a:lnTo>
                  <a:pt x="133477" y="2698432"/>
                </a:lnTo>
                <a:lnTo>
                  <a:pt x="83769" y="2696248"/>
                </a:lnTo>
                <a:lnTo>
                  <a:pt x="83769" y="0"/>
                </a:lnTo>
                <a:lnTo>
                  <a:pt x="0" y="0"/>
                </a:lnTo>
                <a:lnTo>
                  <a:pt x="0" y="6628066"/>
                </a:lnTo>
                <a:lnTo>
                  <a:pt x="1892" y="6677165"/>
                </a:lnTo>
                <a:lnTo>
                  <a:pt x="7467" y="6725234"/>
                </a:lnTo>
                <a:lnTo>
                  <a:pt x="16586" y="6772122"/>
                </a:lnTo>
                <a:lnTo>
                  <a:pt x="29121" y="6817703"/>
                </a:lnTo>
                <a:lnTo>
                  <a:pt x="44919" y="6861823"/>
                </a:lnTo>
                <a:lnTo>
                  <a:pt x="63855" y="6904355"/>
                </a:lnTo>
                <a:lnTo>
                  <a:pt x="85775" y="6945160"/>
                </a:lnTo>
                <a:lnTo>
                  <a:pt x="110540" y="6984085"/>
                </a:lnTo>
                <a:lnTo>
                  <a:pt x="138010" y="7021004"/>
                </a:lnTo>
                <a:lnTo>
                  <a:pt x="168059" y="7055777"/>
                </a:lnTo>
                <a:lnTo>
                  <a:pt x="200545" y="7088251"/>
                </a:lnTo>
                <a:lnTo>
                  <a:pt x="235305" y="7118299"/>
                </a:lnTo>
                <a:lnTo>
                  <a:pt x="272224" y="7145782"/>
                </a:lnTo>
                <a:lnTo>
                  <a:pt x="311162" y="7170547"/>
                </a:lnTo>
                <a:lnTo>
                  <a:pt x="351955" y="7192467"/>
                </a:lnTo>
                <a:lnTo>
                  <a:pt x="394487" y="7211390"/>
                </a:lnTo>
                <a:lnTo>
                  <a:pt x="438619" y="7227189"/>
                </a:lnTo>
                <a:lnTo>
                  <a:pt x="484200" y="7239724"/>
                </a:lnTo>
                <a:lnTo>
                  <a:pt x="531088" y="7248855"/>
                </a:lnTo>
                <a:lnTo>
                  <a:pt x="579158" y="7254430"/>
                </a:lnTo>
                <a:lnTo>
                  <a:pt x="628243" y="7256323"/>
                </a:lnTo>
                <a:lnTo>
                  <a:pt x="17716742" y="7256323"/>
                </a:lnTo>
                <a:lnTo>
                  <a:pt x="17765827" y="7254430"/>
                </a:lnTo>
                <a:lnTo>
                  <a:pt x="17813897" y="7248855"/>
                </a:lnTo>
                <a:lnTo>
                  <a:pt x="17860785" y="7239724"/>
                </a:lnTo>
                <a:lnTo>
                  <a:pt x="17906365" y="7227189"/>
                </a:lnTo>
                <a:lnTo>
                  <a:pt x="17950498" y="7211390"/>
                </a:lnTo>
                <a:lnTo>
                  <a:pt x="17993030" y="7192467"/>
                </a:lnTo>
                <a:lnTo>
                  <a:pt x="18033823" y="7170547"/>
                </a:lnTo>
                <a:lnTo>
                  <a:pt x="18072761" y="7145782"/>
                </a:lnTo>
                <a:lnTo>
                  <a:pt x="18109680" y="7118299"/>
                </a:lnTo>
                <a:lnTo>
                  <a:pt x="18144440" y="7088251"/>
                </a:lnTo>
                <a:lnTo>
                  <a:pt x="18176926" y="7055777"/>
                </a:lnTo>
                <a:lnTo>
                  <a:pt x="18206974" y="7021004"/>
                </a:lnTo>
                <a:lnTo>
                  <a:pt x="18234444" y="6984085"/>
                </a:lnTo>
                <a:lnTo>
                  <a:pt x="18259209" y="6945160"/>
                </a:lnTo>
                <a:lnTo>
                  <a:pt x="18281130" y="6904355"/>
                </a:lnTo>
                <a:lnTo>
                  <a:pt x="18300065" y="6861823"/>
                </a:lnTo>
                <a:lnTo>
                  <a:pt x="18315864" y="6817703"/>
                </a:lnTo>
                <a:lnTo>
                  <a:pt x="18328399" y="6772122"/>
                </a:lnTo>
                <a:lnTo>
                  <a:pt x="18337518" y="6725234"/>
                </a:lnTo>
                <a:lnTo>
                  <a:pt x="18343093" y="6677165"/>
                </a:lnTo>
                <a:lnTo>
                  <a:pt x="18344985" y="6628066"/>
                </a:lnTo>
                <a:lnTo>
                  <a:pt x="18344985" y="0"/>
                </a:lnTo>
                <a:close/>
              </a:path>
            </a:pathLst>
          </a:custGeom>
          <a:solidFill>
            <a:srgbClr val="FFEFB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4C9600D-7FE9-4A3C-8EDC-850D1E07E034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A107857-7B09-A70B-49CB-630AA50B3A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033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준비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D121D4E6-8735-E8EF-089F-2FF6D286C721}"/>
              </a:ext>
            </a:extLst>
          </p:cNvPr>
          <p:cNvGrpSpPr/>
          <p:nvPr userDrawn="1"/>
        </p:nvGrpSpPr>
        <p:grpSpPr>
          <a:xfrm>
            <a:off x="533788" y="1549274"/>
            <a:ext cx="11124517" cy="4844992"/>
            <a:chOff x="879551" y="2952789"/>
            <a:chExt cx="18345153" cy="7989752"/>
          </a:xfrm>
        </p:grpSpPr>
        <p:sp>
          <p:nvSpPr>
            <p:cNvPr id="15" name="object 8">
              <a:extLst>
                <a:ext uri="{FF2B5EF4-FFF2-40B4-BE49-F238E27FC236}">
                  <a16:creationId xmlns:a16="http://schemas.microsoft.com/office/drawing/2014/main" id="{3D614561-44DF-F96E-4A4B-6F94DFB5FEFA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6" name="object 9">
              <a:extLst>
                <a:ext uri="{FF2B5EF4-FFF2-40B4-BE49-F238E27FC236}">
                  <a16:creationId xmlns:a16="http://schemas.microsoft.com/office/drawing/2014/main" id="{E8167ACE-902D-D84D-5F77-816FCA969023}"/>
                </a:ext>
              </a:extLst>
            </p:cNvPr>
            <p:cNvSpPr/>
            <p:nvPr/>
          </p:nvSpPr>
          <p:spPr>
            <a:xfrm>
              <a:off x="879551" y="368576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85" y="0"/>
                  </a:moveTo>
                  <a:lnTo>
                    <a:pt x="18261216" y="0"/>
                  </a:lnTo>
                  <a:lnTo>
                    <a:pt x="18261216" y="6628066"/>
                  </a:lnTo>
                  <a:lnTo>
                    <a:pt x="18259222" y="6675044"/>
                  </a:lnTo>
                  <a:lnTo>
                    <a:pt x="18253342" y="6720916"/>
                  </a:lnTo>
                  <a:lnTo>
                    <a:pt x="18243728" y="6765518"/>
                  </a:lnTo>
                  <a:lnTo>
                    <a:pt x="18230546" y="6808673"/>
                  </a:lnTo>
                  <a:lnTo>
                    <a:pt x="18213985" y="6850240"/>
                  </a:lnTo>
                  <a:lnTo>
                    <a:pt x="18194173" y="6890029"/>
                  </a:lnTo>
                  <a:lnTo>
                    <a:pt x="18171300" y="6927901"/>
                  </a:lnTo>
                  <a:lnTo>
                    <a:pt x="18145519" y="6963689"/>
                  </a:lnTo>
                  <a:lnTo>
                    <a:pt x="18116982" y="6997205"/>
                  </a:lnTo>
                  <a:lnTo>
                    <a:pt x="18085880" y="7028320"/>
                  </a:lnTo>
                  <a:lnTo>
                    <a:pt x="18052352" y="7056844"/>
                  </a:lnTo>
                  <a:lnTo>
                    <a:pt x="18016576" y="7082625"/>
                  </a:lnTo>
                  <a:lnTo>
                    <a:pt x="17978705" y="7105510"/>
                  </a:lnTo>
                  <a:lnTo>
                    <a:pt x="17938903" y="7125309"/>
                  </a:lnTo>
                  <a:lnTo>
                    <a:pt x="17897348" y="7141883"/>
                  </a:lnTo>
                  <a:lnTo>
                    <a:pt x="17854181" y="7155053"/>
                  </a:lnTo>
                  <a:lnTo>
                    <a:pt x="17809591" y="7164667"/>
                  </a:lnTo>
                  <a:lnTo>
                    <a:pt x="17763719" y="7170560"/>
                  </a:lnTo>
                  <a:lnTo>
                    <a:pt x="17716742" y="7172553"/>
                  </a:lnTo>
                  <a:lnTo>
                    <a:pt x="628243" y="7172553"/>
                  </a:lnTo>
                  <a:lnTo>
                    <a:pt x="581266" y="7170560"/>
                  </a:lnTo>
                  <a:lnTo>
                    <a:pt x="535393" y="7164667"/>
                  </a:lnTo>
                  <a:lnTo>
                    <a:pt x="490804" y="7155053"/>
                  </a:lnTo>
                  <a:lnTo>
                    <a:pt x="447636" y="7141883"/>
                  </a:lnTo>
                  <a:lnTo>
                    <a:pt x="406082" y="7125309"/>
                  </a:lnTo>
                  <a:lnTo>
                    <a:pt x="366280" y="7105510"/>
                  </a:lnTo>
                  <a:lnTo>
                    <a:pt x="328409" y="7082625"/>
                  </a:lnTo>
                  <a:lnTo>
                    <a:pt x="292633" y="7056844"/>
                  </a:lnTo>
                  <a:lnTo>
                    <a:pt x="259105" y="7028320"/>
                  </a:lnTo>
                  <a:lnTo>
                    <a:pt x="228003" y="6997205"/>
                  </a:lnTo>
                  <a:lnTo>
                    <a:pt x="199466" y="6963689"/>
                  </a:lnTo>
                  <a:lnTo>
                    <a:pt x="173685" y="6927901"/>
                  </a:lnTo>
                  <a:lnTo>
                    <a:pt x="150812" y="6890029"/>
                  </a:lnTo>
                  <a:lnTo>
                    <a:pt x="131000" y="6850240"/>
                  </a:lnTo>
                  <a:lnTo>
                    <a:pt x="114439" y="6808673"/>
                  </a:lnTo>
                  <a:lnTo>
                    <a:pt x="101257" y="6765518"/>
                  </a:lnTo>
                  <a:lnTo>
                    <a:pt x="91643" y="6720916"/>
                  </a:lnTo>
                  <a:lnTo>
                    <a:pt x="85763" y="6675044"/>
                  </a:lnTo>
                  <a:lnTo>
                    <a:pt x="83769" y="6628066"/>
                  </a:lnTo>
                  <a:lnTo>
                    <a:pt x="83769" y="3827107"/>
                  </a:lnTo>
                  <a:lnTo>
                    <a:pt x="133477" y="3824909"/>
                  </a:lnTo>
                  <a:lnTo>
                    <a:pt x="182486" y="3818420"/>
                  </a:lnTo>
                  <a:lnTo>
                    <a:pt x="230505" y="3807726"/>
                  </a:lnTo>
                  <a:lnTo>
                    <a:pt x="277291" y="3792956"/>
                  </a:lnTo>
                  <a:lnTo>
                    <a:pt x="322592" y="3774198"/>
                  </a:lnTo>
                  <a:lnTo>
                    <a:pt x="366115" y="3751554"/>
                  </a:lnTo>
                  <a:lnTo>
                    <a:pt x="407644" y="3725164"/>
                  </a:lnTo>
                  <a:lnTo>
                    <a:pt x="446874" y="3695103"/>
                  </a:lnTo>
                  <a:lnTo>
                    <a:pt x="483577" y="3661499"/>
                  </a:lnTo>
                  <a:lnTo>
                    <a:pt x="517194" y="3624796"/>
                  </a:lnTo>
                  <a:lnTo>
                    <a:pt x="547243" y="3585553"/>
                  </a:lnTo>
                  <a:lnTo>
                    <a:pt x="573646" y="3544036"/>
                  </a:lnTo>
                  <a:lnTo>
                    <a:pt x="596277" y="3500501"/>
                  </a:lnTo>
                  <a:lnTo>
                    <a:pt x="615035" y="3455212"/>
                  </a:lnTo>
                  <a:lnTo>
                    <a:pt x="629818" y="3408413"/>
                  </a:lnTo>
                  <a:lnTo>
                    <a:pt x="640511" y="3360394"/>
                  </a:lnTo>
                  <a:lnTo>
                    <a:pt x="647001" y="3311398"/>
                  </a:lnTo>
                  <a:lnTo>
                    <a:pt x="649185" y="3261677"/>
                  </a:lnTo>
                  <a:lnTo>
                    <a:pt x="647001" y="3211957"/>
                  </a:lnTo>
                  <a:lnTo>
                    <a:pt x="640511" y="3162960"/>
                  </a:lnTo>
                  <a:lnTo>
                    <a:pt x="629818" y="3114929"/>
                  </a:lnTo>
                  <a:lnTo>
                    <a:pt x="615035" y="3068142"/>
                  </a:lnTo>
                  <a:lnTo>
                    <a:pt x="596277" y="3022854"/>
                  </a:lnTo>
                  <a:lnTo>
                    <a:pt x="573646" y="2979318"/>
                  </a:lnTo>
                  <a:lnTo>
                    <a:pt x="547243" y="2937802"/>
                  </a:lnTo>
                  <a:lnTo>
                    <a:pt x="517194" y="2898559"/>
                  </a:lnTo>
                  <a:lnTo>
                    <a:pt x="483577" y="2861856"/>
                  </a:lnTo>
                  <a:lnTo>
                    <a:pt x="446874" y="2828252"/>
                  </a:lnTo>
                  <a:lnTo>
                    <a:pt x="407644" y="2798191"/>
                  </a:lnTo>
                  <a:lnTo>
                    <a:pt x="366115" y="2771800"/>
                  </a:lnTo>
                  <a:lnTo>
                    <a:pt x="322592" y="2749156"/>
                  </a:lnTo>
                  <a:lnTo>
                    <a:pt x="277291" y="2730398"/>
                  </a:lnTo>
                  <a:lnTo>
                    <a:pt x="230505" y="2715615"/>
                  </a:lnTo>
                  <a:lnTo>
                    <a:pt x="182486" y="2704935"/>
                  </a:lnTo>
                  <a:lnTo>
                    <a:pt x="133477" y="2698432"/>
                  </a:lnTo>
                  <a:lnTo>
                    <a:pt x="83769" y="2696248"/>
                  </a:lnTo>
                  <a:lnTo>
                    <a:pt x="83769" y="0"/>
                  </a:lnTo>
                  <a:lnTo>
                    <a:pt x="0" y="0"/>
                  </a:lnTo>
                  <a:lnTo>
                    <a:pt x="0" y="6628066"/>
                  </a:lnTo>
                  <a:lnTo>
                    <a:pt x="1892" y="6677165"/>
                  </a:lnTo>
                  <a:lnTo>
                    <a:pt x="7467" y="6725234"/>
                  </a:lnTo>
                  <a:lnTo>
                    <a:pt x="16586" y="6772122"/>
                  </a:lnTo>
                  <a:lnTo>
                    <a:pt x="29121" y="6817703"/>
                  </a:lnTo>
                  <a:lnTo>
                    <a:pt x="44919" y="6861823"/>
                  </a:lnTo>
                  <a:lnTo>
                    <a:pt x="63855" y="6904355"/>
                  </a:lnTo>
                  <a:lnTo>
                    <a:pt x="85775" y="6945160"/>
                  </a:lnTo>
                  <a:lnTo>
                    <a:pt x="110540" y="6984085"/>
                  </a:lnTo>
                  <a:lnTo>
                    <a:pt x="138010" y="7021004"/>
                  </a:lnTo>
                  <a:lnTo>
                    <a:pt x="168059" y="7055777"/>
                  </a:lnTo>
                  <a:lnTo>
                    <a:pt x="200545" y="7088251"/>
                  </a:lnTo>
                  <a:lnTo>
                    <a:pt x="235305" y="7118299"/>
                  </a:lnTo>
                  <a:lnTo>
                    <a:pt x="272224" y="7145782"/>
                  </a:lnTo>
                  <a:lnTo>
                    <a:pt x="311162" y="7170547"/>
                  </a:lnTo>
                  <a:lnTo>
                    <a:pt x="351955" y="7192467"/>
                  </a:lnTo>
                  <a:lnTo>
                    <a:pt x="394487" y="7211390"/>
                  </a:lnTo>
                  <a:lnTo>
                    <a:pt x="438619" y="7227189"/>
                  </a:lnTo>
                  <a:lnTo>
                    <a:pt x="484200" y="7239724"/>
                  </a:lnTo>
                  <a:lnTo>
                    <a:pt x="531088" y="7248855"/>
                  </a:lnTo>
                  <a:lnTo>
                    <a:pt x="579158" y="7254430"/>
                  </a:lnTo>
                  <a:lnTo>
                    <a:pt x="628243" y="7256323"/>
                  </a:lnTo>
                  <a:lnTo>
                    <a:pt x="17716742" y="7256323"/>
                  </a:lnTo>
                  <a:lnTo>
                    <a:pt x="17765827" y="7254430"/>
                  </a:lnTo>
                  <a:lnTo>
                    <a:pt x="17813897" y="7248855"/>
                  </a:lnTo>
                  <a:lnTo>
                    <a:pt x="17860785" y="7239724"/>
                  </a:lnTo>
                  <a:lnTo>
                    <a:pt x="17906365" y="7227189"/>
                  </a:lnTo>
                  <a:lnTo>
                    <a:pt x="17950498" y="7211390"/>
                  </a:lnTo>
                  <a:lnTo>
                    <a:pt x="17993030" y="7192467"/>
                  </a:lnTo>
                  <a:lnTo>
                    <a:pt x="18033823" y="7170547"/>
                  </a:lnTo>
                  <a:lnTo>
                    <a:pt x="18072761" y="7145782"/>
                  </a:lnTo>
                  <a:lnTo>
                    <a:pt x="18109680" y="7118299"/>
                  </a:lnTo>
                  <a:lnTo>
                    <a:pt x="18144440" y="7088251"/>
                  </a:lnTo>
                  <a:lnTo>
                    <a:pt x="18176926" y="7055777"/>
                  </a:lnTo>
                  <a:lnTo>
                    <a:pt x="18206974" y="7021004"/>
                  </a:lnTo>
                  <a:lnTo>
                    <a:pt x="18234444" y="6984085"/>
                  </a:lnTo>
                  <a:lnTo>
                    <a:pt x="18259209" y="6945160"/>
                  </a:lnTo>
                  <a:lnTo>
                    <a:pt x="18281130" y="6904355"/>
                  </a:lnTo>
                  <a:lnTo>
                    <a:pt x="18300065" y="6861823"/>
                  </a:lnTo>
                  <a:lnTo>
                    <a:pt x="18315864" y="6817703"/>
                  </a:lnTo>
                  <a:lnTo>
                    <a:pt x="18328399" y="6772122"/>
                  </a:lnTo>
                  <a:lnTo>
                    <a:pt x="18337518" y="6725234"/>
                  </a:lnTo>
                  <a:lnTo>
                    <a:pt x="18343093" y="6677165"/>
                  </a:lnTo>
                  <a:lnTo>
                    <a:pt x="18344985" y="6628066"/>
                  </a:lnTo>
                  <a:lnTo>
                    <a:pt x="18344985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97479D74-BD7C-6FBF-1BE1-C1DBF32768F7}"/>
                </a:ext>
              </a:extLst>
            </p:cNvPr>
            <p:cNvSpPr/>
            <p:nvPr/>
          </p:nvSpPr>
          <p:spPr>
            <a:xfrm>
              <a:off x="1937113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39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1" name="object 13">
              <a:extLst>
                <a:ext uri="{FF2B5EF4-FFF2-40B4-BE49-F238E27FC236}">
                  <a16:creationId xmlns:a16="http://schemas.microsoft.com/office/drawing/2014/main" id="{8E33446B-FAB2-DECE-F862-1516E53DF15E}"/>
                </a:ext>
              </a:extLst>
            </p:cNvPr>
            <p:cNvSpPr/>
            <p:nvPr/>
          </p:nvSpPr>
          <p:spPr>
            <a:xfrm>
              <a:off x="2942318" y="3581042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89" h="1570989">
                  <a:moveTo>
                    <a:pt x="1361215" y="0"/>
                  </a:moveTo>
                  <a:lnTo>
                    <a:pt x="209417" y="0"/>
                  </a:lnTo>
                  <a:lnTo>
                    <a:pt x="161400" y="5530"/>
                  </a:lnTo>
                  <a:lnTo>
                    <a:pt x="117321" y="21285"/>
                  </a:lnTo>
                  <a:lnTo>
                    <a:pt x="78437" y="46006"/>
                  </a:lnTo>
                  <a:lnTo>
                    <a:pt x="46006" y="78437"/>
                  </a:lnTo>
                  <a:lnTo>
                    <a:pt x="21285" y="117321"/>
                  </a:lnTo>
                  <a:lnTo>
                    <a:pt x="5530" y="161400"/>
                  </a:lnTo>
                  <a:lnTo>
                    <a:pt x="0" y="209417"/>
                  </a:lnTo>
                  <a:lnTo>
                    <a:pt x="0" y="1361215"/>
                  </a:lnTo>
                  <a:lnTo>
                    <a:pt x="5530" y="1409232"/>
                  </a:lnTo>
                  <a:lnTo>
                    <a:pt x="21285" y="1453311"/>
                  </a:lnTo>
                  <a:lnTo>
                    <a:pt x="46006" y="1492195"/>
                  </a:lnTo>
                  <a:lnTo>
                    <a:pt x="78437" y="1524626"/>
                  </a:lnTo>
                  <a:lnTo>
                    <a:pt x="117321" y="1549347"/>
                  </a:lnTo>
                  <a:lnTo>
                    <a:pt x="161400" y="1565101"/>
                  </a:lnTo>
                  <a:lnTo>
                    <a:pt x="209417" y="1570632"/>
                  </a:lnTo>
                  <a:lnTo>
                    <a:pt x="1361215" y="1570632"/>
                  </a:lnTo>
                  <a:lnTo>
                    <a:pt x="1409232" y="1565101"/>
                  </a:lnTo>
                  <a:lnTo>
                    <a:pt x="1453311" y="1549347"/>
                  </a:lnTo>
                  <a:lnTo>
                    <a:pt x="1492195" y="1524626"/>
                  </a:lnTo>
                  <a:lnTo>
                    <a:pt x="1524626" y="1492195"/>
                  </a:lnTo>
                  <a:lnTo>
                    <a:pt x="1549347" y="1453311"/>
                  </a:lnTo>
                  <a:lnTo>
                    <a:pt x="1565101" y="1409232"/>
                  </a:lnTo>
                  <a:lnTo>
                    <a:pt x="1570632" y="1361215"/>
                  </a:lnTo>
                  <a:lnTo>
                    <a:pt x="1570632" y="209417"/>
                  </a:lnTo>
                  <a:lnTo>
                    <a:pt x="1565101" y="161400"/>
                  </a:lnTo>
                  <a:lnTo>
                    <a:pt x="1549347" y="117321"/>
                  </a:lnTo>
                  <a:lnTo>
                    <a:pt x="1524626" y="78437"/>
                  </a:lnTo>
                  <a:lnTo>
                    <a:pt x="1492195" y="46006"/>
                  </a:lnTo>
                  <a:lnTo>
                    <a:pt x="1453311" y="21285"/>
                  </a:lnTo>
                  <a:lnTo>
                    <a:pt x="1409232" y="5530"/>
                  </a:lnTo>
                  <a:lnTo>
                    <a:pt x="13612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1" name="object 17">
              <a:extLst>
                <a:ext uri="{FF2B5EF4-FFF2-40B4-BE49-F238E27FC236}">
                  <a16:creationId xmlns:a16="http://schemas.microsoft.com/office/drawing/2014/main" id="{90B18AB7-5C86-CAF0-655B-DD4877AC3932}"/>
                </a:ext>
              </a:extLst>
            </p:cNvPr>
            <p:cNvSpPr/>
            <p:nvPr/>
          </p:nvSpPr>
          <p:spPr>
            <a:xfrm>
              <a:off x="10292880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40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982235B8-6833-4E32-8D74-C0362B8AE7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058BACD2-CCF2-4EC6-A91E-974847906201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8FED483-6520-C3F6-0FCD-49C494B49A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9713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5C93D156-A41E-A489-C740-1F2D77B8C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D38F192-C12B-7FA1-CA09-367DB09519A8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1FD5B70-A143-A90E-DA65-3CB2F3A11D64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0FE2DE47-CA67-3F9D-E4F1-108D340CBC5F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232752C3-E910-E45C-B308-463D02DC89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99102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44901F2-9130-D29C-EB53-7F59CE314F76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96047A6-4312-CF00-BE63-3DA22ED5DA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0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영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345E958D-F467-4778-9369-CB5B52794E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5015"/>
            <a:ext cx="11124608" cy="507973"/>
          </a:xfrm>
          <a:prstGeom prst="rect">
            <a:avLst/>
          </a:prstGeom>
        </p:spPr>
      </p:pic>
      <p:grpSp>
        <p:nvGrpSpPr>
          <p:cNvPr id="27" name="object 2">
            <a:extLst>
              <a:ext uri="{FF2B5EF4-FFF2-40B4-BE49-F238E27FC236}">
                <a16:creationId xmlns:a16="http://schemas.microsoft.com/office/drawing/2014/main" id="{25B98922-4D58-4566-A4B7-D433BA340D75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986"/>
            <a:chOff x="879554" y="2952789"/>
            <a:chExt cx="18345150" cy="7989742"/>
          </a:xfrm>
        </p:grpSpPr>
        <p:sp>
          <p:nvSpPr>
            <p:cNvPr id="28" name="object 3">
              <a:extLst>
                <a:ext uri="{FF2B5EF4-FFF2-40B4-BE49-F238E27FC236}">
                  <a16:creationId xmlns:a16="http://schemas.microsoft.com/office/drawing/2014/main" id="{0F6F6F06-F58D-41A3-B289-113BDE99E6C7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9" name="object 4">
              <a:extLst>
                <a:ext uri="{FF2B5EF4-FFF2-40B4-BE49-F238E27FC236}">
                  <a16:creationId xmlns:a16="http://schemas.microsoft.com/office/drawing/2014/main" id="{AA1D7C09-F9CB-4E42-A841-E443CF7C618A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47" name="object 18">
              <a:extLst>
                <a:ext uri="{FF2B5EF4-FFF2-40B4-BE49-F238E27FC236}">
                  <a16:creationId xmlns:a16="http://schemas.microsoft.com/office/drawing/2014/main" id="{DA9FC01A-5410-47D0-AE25-13DE39E4A59B}"/>
                </a:ext>
              </a:extLst>
            </p:cNvPr>
            <p:cNvSpPr/>
            <p:nvPr/>
          </p:nvSpPr>
          <p:spPr>
            <a:xfrm>
              <a:off x="3164196" y="6591505"/>
              <a:ext cx="1368425" cy="330835"/>
            </a:xfrm>
            <a:custGeom>
              <a:avLst/>
              <a:gdLst/>
              <a:ahLst/>
              <a:cxnLst/>
              <a:rect l="l" t="t" r="r" b="b"/>
              <a:pathLst>
                <a:path w="1368425" h="330834">
                  <a:moveTo>
                    <a:pt x="87934" y="33464"/>
                  </a:moveTo>
                  <a:lnTo>
                    <a:pt x="77966" y="33464"/>
                  </a:lnTo>
                  <a:lnTo>
                    <a:pt x="77966" y="54113"/>
                  </a:lnTo>
                  <a:lnTo>
                    <a:pt x="73443" y="85737"/>
                  </a:lnTo>
                  <a:lnTo>
                    <a:pt x="59409" y="115391"/>
                  </a:lnTo>
                  <a:lnTo>
                    <a:pt x="35161" y="140573"/>
                  </a:lnTo>
                  <a:lnTo>
                    <a:pt x="0" y="158780"/>
                  </a:lnTo>
                  <a:lnTo>
                    <a:pt x="24208" y="196161"/>
                  </a:lnTo>
                  <a:lnTo>
                    <a:pt x="65199" y="173816"/>
                  </a:lnTo>
                  <a:lnTo>
                    <a:pt x="93942" y="140757"/>
                  </a:lnTo>
                  <a:lnTo>
                    <a:pt x="102806" y="119356"/>
                  </a:lnTo>
                  <a:lnTo>
                    <a:pt x="93285" y="96957"/>
                  </a:lnTo>
                  <a:lnTo>
                    <a:pt x="87934" y="54113"/>
                  </a:lnTo>
                  <a:lnTo>
                    <a:pt x="87934" y="33464"/>
                  </a:lnTo>
                  <a:close/>
                </a:path>
                <a:path w="1368425" h="330834">
                  <a:moveTo>
                    <a:pt x="277687" y="356"/>
                  </a:moveTo>
                  <a:lnTo>
                    <a:pt x="230338" y="356"/>
                  </a:lnTo>
                  <a:lnTo>
                    <a:pt x="230338" y="196161"/>
                  </a:lnTo>
                  <a:lnTo>
                    <a:pt x="277687" y="196161"/>
                  </a:lnTo>
                  <a:lnTo>
                    <a:pt x="277687" y="118551"/>
                  </a:lnTo>
                  <a:lnTo>
                    <a:pt x="243154" y="118551"/>
                  </a:lnTo>
                  <a:lnTo>
                    <a:pt x="243154" y="80102"/>
                  </a:lnTo>
                  <a:lnTo>
                    <a:pt x="277687" y="80102"/>
                  </a:lnTo>
                  <a:lnTo>
                    <a:pt x="277687" y="356"/>
                  </a:lnTo>
                  <a:close/>
                </a:path>
                <a:path w="1368425" h="330834">
                  <a:moveTo>
                    <a:pt x="126027" y="33464"/>
                  </a:moveTo>
                  <a:lnTo>
                    <a:pt x="116415" y="33464"/>
                  </a:lnTo>
                  <a:lnTo>
                    <a:pt x="116415" y="54113"/>
                  </a:lnTo>
                  <a:lnTo>
                    <a:pt x="110869" y="99888"/>
                  </a:lnTo>
                  <a:lnTo>
                    <a:pt x="102806" y="119356"/>
                  </a:lnTo>
                  <a:lnTo>
                    <a:pt x="109651" y="135461"/>
                  </a:lnTo>
                  <a:lnTo>
                    <a:pt x="137497" y="166757"/>
                  </a:lnTo>
                  <a:lnTo>
                    <a:pt x="177293" y="187973"/>
                  </a:lnTo>
                  <a:lnTo>
                    <a:pt x="200433" y="150592"/>
                  </a:lnTo>
                  <a:lnTo>
                    <a:pt x="166879" y="133615"/>
                  </a:lnTo>
                  <a:lnTo>
                    <a:pt x="143739" y="110363"/>
                  </a:lnTo>
                  <a:lnTo>
                    <a:pt x="130344" y="83106"/>
                  </a:lnTo>
                  <a:lnTo>
                    <a:pt x="126027" y="54113"/>
                  </a:lnTo>
                  <a:lnTo>
                    <a:pt x="126027" y="33464"/>
                  </a:lnTo>
                  <a:close/>
                </a:path>
                <a:path w="1368425" h="330834">
                  <a:moveTo>
                    <a:pt x="116415" y="33464"/>
                  </a:moveTo>
                  <a:lnTo>
                    <a:pt x="87934" y="33464"/>
                  </a:lnTo>
                  <a:lnTo>
                    <a:pt x="87934" y="54113"/>
                  </a:lnTo>
                  <a:lnTo>
                    <a:pt x="93285" y="96957"/>
                  </a:lnTo>
                  <a:lnTo>
                    <a:pt x="102806" y="119356"/>
                  </a:lnTo>
                  <a:lnTo>
                    <a:pt x="110869" y="99888"/>
                  </a:lnTo>
                  <a:lnTo>
                    <a:pt x="116415" y="54113"/>
                  </a:lnTo>
                  <a:lnTo>
                    <a:pt x="116415" y="33464"/>
                  </a:lnTo>
                  <a:close/>
                </a:path>
                <a:path w="1368425" h="330834">
                  <a:moveTo>
                    <a:pt x="230338" y="80102"/>
                  </a:moveTo>
                  <a:lnTo>
                    <a:pt x="180497" y="80102"/>
                  </a:lnTo>
                  <a:lnTo>
                    <a:pt x="180497" y="118551"/>
                  </a:lnTo>
                  <a:lnTo>
                    <a:pt x="230338" y="118551"/>
                  </a:lnTo>
                  <a:lnTo>
                    <a:pt x="230338" y="80102"/>
                  </a:lnTo>
                  <a:close/>
                </a:path>
                <a:path w="1368425" h="330834">
                  <a:moveTo>
                    <a:pt x="277687" y="80102"/>
                  </a:moveTo>
                  <a:lnTo>
                    <a:pt x="243154" y="80102"/>
                  </a:lnTo>
                  <a:lnTo>
                    <a:pt x="243154" y="118551"/>
                  </a:lnTo>
                  <a:lnTo>
                    <a:pt x="277687" y="118551"/>
                  </a:lnTo>
                  <a:lnTo>
                    <a:pt x="277687" y="80102"/>
                  </a:lnTo>
                  <a:close/>
                </a:path>
                <a:path w="1368425" h="330834">
                  <a:moveTo>
                    <a:pt x="190109" y="20292"/>
                  </a:moveTo>
                  <a:lnTo>
                    <a:pt x="12816" y="20292"/>
                  </a:lnTo>
                  <a:lnTo>
                    <a:pt x="12816" y="58029"/>
                  </a:lnTo>
                  <a:lnTo>
                    <a:pt x="77406" y="58029"/>
                  </a:lnTo>
                  <a:lnTo>
                    <a:pt x="77966" y="54113"/>
                  </a:lnTo>
                  <a:lnTo>
                    <a:pt x="77966" y="33464"/>
                  </a:lnTo>
                  <a:lnTo>
                    <a:pt x="190109" y="33464"/>
                  </a:lnTo>
                  <a:lnTo>
                    <a:pt x="190109" y="20292"/>
                  </a:lnTo>
                  <a:close/>
                </a:path>
                <a:path w="1368425" h="330834">
                  <a:moveTo>
                    <a:pt x="190109" y="33464"/>
                  </a:moveTo>
                  <a:lnTo>
                    <a:pt x="126027" y="33464"/>
                  </a:lnTo>
                  <a:lnTo>
                    <a:pt x="126027" y="54113"/>
                  </a:lnTo>
                  <a:lnTo>
                    <a:pt x="126610" y="58029"/>
                  </a:lnTo>
                  <a:lnTo>
                    <a:pt x="190109" y="58029"/>
                  </a:lnTo>
                  <a:lnTo>
                    <a:pt x="190109" y="33464"/>
                  </a:lnTo>
                  <a:close/>
                </a:path>
                <a:path w="1368425" h="330834">
                  <a:moveTo>
                    <a:pt x="165900" y="203281"/>
                  </a:moveTo>
                  <a:lnTo>
                    <a:pt x="118829" y="207631"/>
                  </a:lnTo>
                  <a:lnTo>
                    <a:pt x="83306" y="220192"/>
                  </a:lnTo>
                  <a:lnTo>
                    <a:pt x="60866" y="240228"/>
                  </a:lnTo>
                  <a:lnTo>
                    <a:pt x="53045" y="267007"/>
                  </a:lnTo>
                  <a:lnTo>
                    <a:pt x="60866" y="293880"/>
                  </a:lnTo>
                  <a:lnTo>
                    <a:pt x="83306" y="313778"/>
                  </a:lnTo>
                  <a:lnTo>
                    <a:pt x="118829" y="326133"/>
                  </a:lnTo>
                  <a:lnTo>
                    <a:pt x="165900" y="330377"/>
                  </a:lnTo>
                  <a:lnTo>
                    <a:pt x="212971" y="326133"/>
                  </a:lnTo>
                  <a:lnTo>
                    <a:pt x="248495" y="313778"/>
                  </a:lnTo>
                  <a:lnTo>
                    <a:pt x="270326" y="294420"/>
                  </a:lnTo>
                  <a:lnTo>
                    <a:pt x="165900" y="294420"/>
                  </a:lnTo>
                  <a:lnTo>
                    <a:pt x="137642" y="292740"/>
                  </a:lnTo>
                  <a:lnTo>
                    <a:pt x="117127" y="287656"/>
                  </a:lnTo>
                  <a:lnTo>
                    <a:pt x="104622" y="279100"/>
                  </a:lnTo>
                  <a:lnTo>
                    <a:pt x="100394" y="267007"/>
                  </a:lnTo>
                  <a:lnTo>
                    <a:pt x="104622" y="254708"/>
                  </a:lnTo>
                  <a:lnTo>
                    <a:pt x="117127" y="246047"/>
                  </a:lnTo>
                  <a:lnTo>
                    <a:pt x="137642" y="240924"/>
                  </a:lnTo>
                  <a:lnTo>
                    <a:pt x="165900" y="239238"/>
                  </a:lnTo>
                  <a:lnTo>
                    <a:pt x="269825" y="239238"/>
                  </a:lnTo>
                  <a:lnTo>
                    <a:pt x="248495" y="220192"/>
                  </a:lnTo>
                  <a:lnTo>
                    <a:pt x="212971" y="207631"/>
                  </a:lnTo>
                  <a:lnTo>
                    <a:pt x="165900" y="203281"/>
                  </a:lnTo>
                  <a:close/>
                </a:path>
                <a:path w="1368425" h="330834">
                  <a:moveTo>
                    <a:pt x="269825" y="239238"/>
                  </a:moveTo>
                  <a:lnTo>
                    <a:pt x="165900" y="239238"/>
                  </a:lnTo>
                  <a:lnTo>
                    <a:pt x="194364" y="240924"/>
                  </a:lnTo>
                  <a:lnTo>
                    <a:pt x="214985" y="246047"/>
                  </a:lnTo>
                  <a:lnTo>
                    <a:pt x="227529" y="254708"/>
                  </a:lnTo>
                  <a:lnTo>
                    <a:pt x="231762" y="267007"/>
                  </a:lnTo>
                  <a:lnTo>
                    <a:pt x="227529" y="279100"/>
                  </a:lnTo>
                  <a:lnTo>
                    <a:pt x="214985" y="287656"/>
                  </a:lnTo>
                  <a:lnTo>
                    <a:pt x="194364" y="292740"/>
                  </a:lnTo>
                  <a:lnTo>
                    <a:pt x="165900" y="294420"/>
                  </a:lnTo>
                  <a:lnTo>
                    <a:pt x="270326" y="294420"/>
                  </a:lnTo>
                  <a:lnTo>
                    <a:pt x="270934" y="293880"/>
                  </a:lnTo>
                  <a:lnTo>
                    <a:pt x="278755" y="267007"/>
                  </a:lnTo>
                  <a:lnTo>
                    <a:pt x="270934" y="240228"/>
                  </a:lnTo>
                  <a:lnTo>
                    <a:pt x="269825" y="239238"/>
                  </a:lnTo>
                  <a:close/>
                </a:path>
                <a:path w="1368425" h="330834">
                  <a:moveTo>
                    <a:pt x="603765" y="0"/>
                  </a:moveTo>
                  <a:lnTo>
                    <a:pt x="556416" y="0"/>
                  </a:lnTo>
                  <a:lnTo>
                    <a:pt x="556416" y="330733"/>
                  </a:lnTo>
                  <a:lnTo>
                    <a:pt x="603765" y="330733"/>
                  </a:lnTo>
                  <a:lnTo>
                    <a:pt x="603765" y="0"/>
                  </a:lnTo>
                  <a:close/>
                </a:path>
                <a:path w="1368425" h="330834">
                  <a:moveTo>
                    <a:pt x="502302" y="28124"/>
                  </a:moveTo>
                  <a:lnTo>
                    <a:pt x="346726" y="28124"/>
                  </a:lnTo>
                  <a:lnTo>
                    <a:pt x="346726" y="65861"/>
                  </a:lnTo>
                  <a:lnTo>
                    <a:pt x="453885" y="65861"/>
                  </a:lnTo>
                  <a:lnTo>
                    <a:pt x="453885" y="118195"/>
                  </a:lnTo>
                  <a:lnTo>
                    <a:pt x="347082" y="118195"/>
                  </a:lnTo>
                  <a:lnTo>
                    <a:pt x="347082" y="253835"/>
                  </a:lnTo>
                  <a:lnTo>
                    <a:pt x="376274" y="253835"/>
                  </a:lnTo>
                  <a:lnTo>
                    <a:pt x="419457" y="253406"/>
                  </a:lnTo>
                  <a:lnTo>
                    <a:pt x="459803" y="251743"/>
                  </a:lnTo>
                  <a:lnTo>
                    <a:pt x="498881" y="248278"/>
                  </a:lnTo>
                  <a:lnTo>
                    <a:pt x="538259" y="242442"/>
                  </a:lnTo>
                  <a:lnTo>
                    <a:pt x="536702" y="229626"/>
                  </a:lnTo>
                  <a:lnTo>
                    <a:pt x="395143" y="229626"/>
                  </a:lnTo>
                  <a:lnTo>
                    <a:pt x="395143" y="215386"/>
                  </a:lnTo>
                  <a:lnTo>
                    <a:pt x="376274" y="215386"/>
                  </a:lnTo>
                  <a:lnTo>
                    <a:pt x="395143" y="215172"/>
                  </a:lnTo>
                  <a:lnTo>
                    <a:pt x="395143" y="155576"/>
                  </a:lnTo>
                  <a:lnTo>
                    <a:pt x="502302" y="155576"/>
                  </a:lnTo>
                  <a:lnTo>
                    <a:pt x="502302" y="28124"/>
                  </a:lnTo>
                  <a:close/>
                </a:path>
                <a:path w="1368425" h="330834">
                  <a:moveTo>
                    <a:pt x="533631" y="204349"/>
                  </a:moveTo>
                  <a:lnTo>
                    <a:pt x="495176" y="209829"/>
                  </a:lnTo>
                  <a:lnTo>
                    <a:pt x="457222" y="213205"/>
                  </a:lnTo>
                  <a:lnTo>
                    <a:pt x="418133" y="214913"/>
                  </a:lnTo>
                  <a:lnTo>
                    <a:pt x="395143" y="215172"/>
                  </a:lnTo>
                  <a:lnTo>
                    <a:pt x="395143" y="229626"/>
                  </a:lnTo>
                  <a:lnTo>
                    <a:pt x="536702" y="229626"/>
                  </a:lnTo>
                  <a:lnTo>
                    <a:pt x="533631" y="204349"/>
                  </a:lnTo>
                  <a:close/>
                </a:path>
                <a:path w="1368425" h="330834">
                  <a:moveTo>
                    <a:pt x="395143" y="215172"/>
                  </a:moveTo>
                  <a:lnTo>
                    <a:pt x="376274" y="215386"/>
                  </a:lnTo>
                  <a:lnTo>
                    <a:pt x="395143" y="215386"/>
                  </a:lnTo>
                  <a:lnTo>
                    <a:pt x="395143" y="215172"/>
                  </a:lnTo>
                  <a:close/>
                </a:path>
                <a:path w="1368425" h="330834">
                  <a:moveTo>
                    <a:pt x="1013349" y="356"/>
                  </a:moveTo>
                  <a:lnTo>
                    <a:pt x="966000" y="356"/>
                  </a:lnTo>
                  <a:lnTo>
                    <a:pt x="966000" y="193313"/>
                  </a:lnTo>
                  <a:lnTo>
                    <a:pt x="1013349" y="193313"/>
                  </a:lnTo>
                  <a:lnTo>
                    <a:pt x="1013349" y="154508"/>
                  </a:lnTo>
                  <a:lnTo>
                    <a:pt x="980952" y="154508"/>
                  </a:lnTo>
                  <a:lnTo>
                    <a:pt x="980952" y="116415"/>
                  </a:lnTo>
                  <a:lnTo>
                    <a:pt x="1013349" y="116415"/>
                  </a:lnTo>
                  <a:lnTo>
                    <a:pt x="1013349" y="81170"/>
                  </a:lnTo>
                  <a:lnTo>
                    <a:pt x="980952" y="81170"/>
                  </a:lnTo>
                  <a:lnTo>
                    <a:pt x="980952" y="43433"/>
                  </a:lnTo>
                  <a:lnTo>
                    <a:pt x="1013349" y="43433"/>
                  </a:lnTo>
                  <a:lnTo>
                    <a:pt x="1013349" y="356"/>
                  </a:lnTo>
                  <a:close/>
                </a:path>
                <a:path w="1368425" h="330834">
                  <a:moveTo>
                    <a:pt x="828580" y="17800"/>
                  </a:moveTo>
                  <a:lnTo>
                    <a:pt x="794074" y="23869"/>
                  </a:lnTo>
                  <a:lnTo>
                    <a:pt x="766411" y="40718"/>
                  </a:lnTo>
                  <a:lnTo>
                    <a:pt x="748027" y="66312"/>
                  </a:lnTo>
                  <a:lnTo>
                    <a:pt x="741357" y="98614"/>
                  </a:lnTo>
                  <a:lnTo>
                    <a:pt x="748027" y="130917"/>
                  </a:lnTo>
                  <a:lnTo>
                    <a:pt x="766411" y="156510"/>
                  </a:lnTo>
                  <a:lnTo>
                    <a:pt x="794074" y="173360"/>
                  </a:lnTo>
                  <a:lnTo>
                    <a:pt x="828580" y="179429"/>
                  </a:lnTo>
                  <a:lnTo>
                    <a:pt x="862879" y="173360"/>
                  </a:lnTo>
                  <a:lnTo>
                    <a:pt x="890436" y="156510"/>
                  </a:lnTo>
                  <a:lnTo>
                    <a:pt x="891872" y="154508"/>
                  </a:lnTo>
                  <a:lnTo>
                    <a:pt x="883405" y="154508"/>
                  </a:lnTo>
                  <a:lnTo>
                    <a:pt x="883405" y="139555"/>
                  </a:lnTo>
                  <a:lnTo>
                    <a:pt x="828580" y="139555"/>
                  </a:lnTo>
                  <a:lnTo>
                    <a:pt x="811803" y="136763"/>
                  </a:lnTo>
                  <a:lnTo>
                    <a:pt x="798497" y="128697"/>
                  </a:lnTo>
                  <a:lnTo>
                    <a:pt x="789730" y="115825"/>
                  </a:lnTo>
                  <a:lnTo>
                    <a:pt x="786570" y="98614"/>
                  </a:lnTo>
                  <a:lnTo>
                    <a:pt x="789730" y="81309"/>
                  </a:lnTo>
                  <a:lnTo>
                    <a:pt x="798497" y="68576"/>
                  </a:lnTo>
                  <a:lnTo>
                    <a:pt x="811803" y="60716"/>
                  </a:lnTo>
                  <a:lnTo>
                    <a:pt x="828580" y="58029"/>
                  </a:lnTo>
                  <a:lnTo>
                    <a:pt x="883405" y="58029"/>
                  </a:lnTo>
                  <a:lnTo>
                    <a:pt x="883405" y="43433"/>
                  </a:lnTo>
                  <a:lnTo>
                    <a:pt x="892382" y="43433"/>
                  </a:lnTo>
                  <a:lnTo>
                    <a:pt x="890436" y="40718"/>
                  </a:lnTo>
                  <a:lnTo>
                    <a:pt x="862879" y="23869"/>
                  </a:lnTo>
                  <a:lnTo>
                    <a:pt x="828580" y="17800"/>
                  </a:lnTo>
                  <a:close/>
                </a:path>
                <a:path w="1368425" h="330834">
                  <a:moveTo>
                    <a:pt x="911774" y="116415"/>
                  </a:moveTo>
                  <a:lnTo>
                    <a:pt x="883405" y="116415"/>
                  </a:lnTo>
                  <a:lnTo>
                    <a:pt x="883405" y="154508"/>
                  </a:lnTo>
                  <a:lnTo>
                    <a:pt x="891872" y="154508"/>
                  </a:lnTo>
                  <a:lnTo>
                    <a:pt x="908782" y="130917"/>
                  </a:lnTo>
                  <a:lnTo>
                    <a:pt x="911774" y="116415"/>
                  </a:lnTo>
                  <a:close/>
                </a:path>
                <a:path w="1368425" h="330834">
                  <a:moveTo>
                    <a:pt x="966000" y="116415"/>
                  </a:moveTo>
                  <a:lnTo>
                    <a:pt x="911774" y="116415"/>
                  </a:lnTo>
                  <a:lnTo>
                    <a:pt x="908782" y="130917"/>
                  </a:lnTo>
                  <a:lnTo>
                    <a:pt x="891872" y="154508"/>
                  </a:lnTo>
                  <a:lnTo>
                    <a:pt x="966000" y="154508"/>
                  </a:lnTo>
                  <a:lnTo>
                    <a:pt x="966000" y="116415"/>
                  </a:lnTo>
                  <a:close/>
                </a:path>
                <a:path w="1368425" h="330834">
                  <a:moveTo>
                    <a:pt x="1013349" y="116415"/>
                  </a:moveTo>
                  <a:lnTo>
                    <a:pt x="980952" y="116415"/>
                  </a:lnTo>
                  <a:lnTo>
                    <a:pt x="980952" y="154508"/>
                  </a:lnTo>
                  <a:lnTo>
                    <a:pt x="1013349" y="154508"/>
                  </a:lnTo>
                  <a:lnTo>
                    <a:pt x="1013349" y="116415"/>
                  </a:lnTo>
                  <a:close/>
                </a:path>
                <a:path w="1368425" h="330834">
                  <a:moveTo>
                    <a:pt x="883405" y="58029"/>
                  </a:moveTo>
                  <a:lnTo>
                    <a:pt x="828580" y="58029"/>
                  </a:lnTo>
                  <a:lnTo>
                    <a:pt x="845357" y="60716"/>
                  </a:lnTo>
                  <a:lnTo>
                    <a:pt x="858663" y="68576"/>
                  </a:lnTo>
                  <a:lnTo>
                    <a:pt x="867429" y="81309"/>
                  </a:lnTo>
                  <a:lnTo>
                    <a:pt x="870589" y="98614"/>
                  </a:lnTo>
                  <a:lnTo>
                    <a:pt x="867429" y="115825"/>
                  </a:lnTo>
                  <a:lnTo>
                    <a:pt x="858663" y="128697"/>
                  </a:lnTo>
                  <a:lnTo>
                    <a:pt x="845357" y="136763"/>
                  </a:lnTo>
                  <a:lnTo>
                    <a:pt x="828580" y="139555"/>
                  </a:lnTo>
                  <a:lnTo>
                    <a:pt x="883405" y="139555"/>
                  </a:lnTo>
                  <a:lnTo>
                    <a:pt x="883405" y="116415"/>
                  </a:lnTo>
                  <a:lnTo>
                    <a:pt x="911774" y="116415"/>
                  </a:lnTo>
                  <a:lnTo>
                    <a:pt x="915446" y="98614"/>
                  </a:lnTo>
                  <a:lnTo>
                    <a:pt x="911847" y="81170"/>
                  </a:lnTo>
                  <a:lnTo>
                    <a:pt x="883405" y="81170"/>
                  </a:lnTo>
                  <a:lnTo>
                    <a:pt x="883405" y="58029"/>
                  </a:lnTo>
                  <a:close/>
                </a:path>
                <a:path w="1368425" h="330834">
                  <a:moveTo>
                    <a:pt x="892382" y="43433"/>
                  </a:moveTo>
                  <a:lnTo>
                    <a:pt x="883405" y="43433"/>
                  </a:lnTo>
                  <a:lnTo>
                    <a:pt x="883405" y="81170"/>
                  </a:lnTo>
                  <a:lnTo>
                    <a:pt x="911847" y="81170"/>
                  </a:lnTo>
                  <a:lnTo>
                    <a:pt x="908782" y="66312"/>
                  </a:lnTo>
                  <a:lnTo>
                    <a:pt x="892382" y="43433"/>
                  </a:lnTo>
                  <a:close/>
                </a:path>
                <a:path w="1368425" h="330834">
                  <a:moveTo>
                    <a:pt x="966000" y="43433"/>
                  </a:moveTo>
                  <a:lnTo>
                    <a:pt x="892382" y="43433"/>
                  </a:lnTo>
                  <a:lnTo>
                    <a:pt x="908782" y="66312"/>
                  </a:lnTo>
                  <a:lnTo>
                    <a:pt x="911847" y="81170"/>
                  </a:lnTo>
                  <a:lnTo>
                    <a:pt x="966000" y="81170"/>
                  </a:lnTo>
                  <a:lnTo>
                    <a:pt x="966000" y="43433"/>
                  </a:lnTo>
                  <a:close/>
                </a:path>
                <a:path w="1368425" h="330834">
                  <a:moveTo>
                    <a:pt x="1013349" y="43433"/>
                  </a:moveTo>
                  <a:lnTo>
                    <a:pt x="980952" y="43433"/>
                  </a:lnTo>
                  <a:lnTo>
                    <a:pt x="980952" y="81170"/>
                  </a:lnTo>
                  <a:lnTo>
                    <a:pt x="1013349" y="81170"/>
                  </a:lnTo>
                  <a:lnTo>
                    <a:pt x="1013349" y="43433"/>
                  </a:lnTo>
                  <a:close/>
                </a:path>
                <a:path w="1368425" h="330834">
                  <a:moveTo>
                    <a:pt x="901562" y="200077"/>
                  </a:moveTo>
                  <a:lnTo>
                    <a:pt x="854641" y="204499"/>
                  </a:lnTo>
                  <a:lnTo>
                    <a:pt x="819101" y="217299"/>
                  </a:lnTo>
                  <a:lnTo>
                    <a:pt x="796578" y="237775"/>
                  </a:lnTo>
                  <a:lnTo>
                    <a:pt x="788706" y="265227"/>
                  </a:lnTo>
                  <a:lnTo>
                    <a:pt x="796578" y="292623"/>
                  </a:lnTo>
                  <a:lnTo>
                    <a:pt x="819101" y="312977"/>
                  </a:lnTo>
                  <a:lnTo>
                    <a:pt x="854641" y="325654"/>
                  </a:lnTo>
                  <a:lnTo>
                    <a:pt x="901562" y="330021"/>
                  </a:lnTo>
                  <a:lnTo>
                    <a:pt x="948483" y="325654"/>
                  </a:lnTo>
                  <a:lnTo>
                    <a:pt x="984023" y="312977"/>
                  </a:lnTo>
                  <a:lnTo>
                    <a:pt x="1005345" y="293708"/>
                  </a:lnTo>
                  <a:lnTo>
                    <a:pt x="901562" y="293708"/>
                  </a:lnTo>
                  <a:lnTo>
                    <a:pt x="873042" y="291961"/>
                  </a:lnTo>
                  <a:lnTo>
                    <a:pt x="852299" y="286677"/>
                  </a:lnTo>
                  <a:lnTo>
                    <a:pt x="839633" y="277788"/>
                  </a:lnTo>
                  <a:lnTo>
                    <a:pt x="835344" y="265227"/>
                  </a:lnTo>
                  <a:lnTo>
                    <a:pt x="839633" y="252667"/>
                  </a:lnTo>
                  <a:lnTo>
                    <a:pt x="852299" y="243777"/>
                  </a:lnTo>
                  <a:lnTo>
                    <a:pt x="873042" y="238493"/>
                  </a:lnTo>
                  <a:lnTo>
                    <a:pt x="901562" y="236746"/>
                  </a:lnTo>
                  <a:lnTo>
                    <a:pt x="1005414" y="236746"/>
                  </a:lnTo>
                  <a:lnTo>
                    <a:pt x="984023" y="217299"/>
                  </a:lnTo>
                  <a:lnTo>
                    <a:pt x="948483" y="204499"/>
                  </a:lnTo>
                  <a:lnTo>
                    <a:pt x="901562" y="200077"/>
                  </a:lnTo>
                  <a:close/>
                </a:path>
                <a:path w="1368425" h="330834">
                  <a:moveTo>
                    <a:pt x="1005414" y="236746"/>
                  </a:moveTo>
                  <a:lnTo>
                    <a:pt x="901562" y="236746"/>
                  </a:lnTo>
                  <a:lnTo>
                    <a:pt x="930232" y="238493"/>
                  </a:lnTo>
                  <a:lnTo>
                    <a:pt x="950958" y="243777"/>
                  </a:lnTo>
                  <a:lnTo>
                    <a:pt x="963541" y="252667"/>
                  </a:lnTo>
                  <a:lnTo>
                    <a:pt x="967780" y="265227"/>
                  </a:lnTo>
                  <a:lnTo>
                    <a:pt x="963541" y="277788"/>
                  </a:lnTo>
                  <a:lnTo>
                    <a:pt x="950958" y="286677"/>
                  </a:lnTo>
                  <a:lnTo>
                    <a:pt x="930232" y="291961"/>
                  </a:lnTo>
                  <a:lnTo>
                    <a:pt x="901562" y="293708"/>
                  </a:lnTo>
                  <a:lnTo>
                    <a:pt x="1005345" y="293708"/>
                  </a:lnTo>
                  <a:lnTo>
                    <a:pt x="1006546" y="292623"/>
                  </a:lnTo>
                  <a:lnTo>
                    <a:pt x="1014417" y="265227"/>
                  </a:lnTo>
                  <a:lnTo>
                    <a:pt x="1006546" y="237775"/>
                  </a:lnTo>
                  <a:lnTo>
                    <a:pt x="1005414" y="236746"/>
                  </a:lnTo>
                  <a:close/>
                </a:path>
                <a:path w="1368425" h="330834">
                  <a:moveTo>
                    <a:pt x="1146825" y="18156"/>
                  </a:moveTo>
                  <a:lnTo>
                    <a:pt x="1137213" y="18156"/>
                  </a:lnTo>
                  <a:lnTo>
                    <a:pt x="1137213" y="47349"/>
                  </a:lnTo>
                  <a:lnTo>
                    <a:pt x="1132846" y="80469"/>
                  </a:lnTo>
                  <a:lnTo>
                    <a:pt x="1119101" y="110986"/>
                  </a:lnTo>
                  <a:lnTo>
                    <a:pt x="1095009" y="136563"/>
                  </a:lnTo>
                  <a:lnTo>
                    <a:pt x="1059602" y="154864"/>
                  </a:lnTo>
                  <a:lnTo>
                    <a:pt x="1084879" y="192245"/>
                  </a:lnTo>
                  <a:lnTo>
                    <a:pt x="1125553" y="169655"/>
                  </a:lnTo>
                  <a:lnTo>
                    <a:pt x="1153945" y="136218"/>
                  </a:lnTo>
                  <a:lnTo>
                    <a:pt x="1161704" y="116803"/>
                  </a:lnTo>
                  <a:lnTo>
                    <a:pt x="1152148" y="94670"/>
                  </a:lnTo>
                  <a:lnTo>
                    <a:pt x="1146825" y="51977"/>
                  </a:lnTo>
                  <a:lnTo>
                    <a:pt x="1146825" y="18156"/>
                  </a:lnTo>
                  <a:close/>
                </a:path>
                <a:path w="1368425" h="330834">
                  <a:moveTo>
                    <a:pt x="1185274" y="18156"/>
                  </a:moveTo>
                  <a:lnTo>
                    <a:pt x="1176018" y="18156"/>
                  </a:lnTo>
                  <a:lnTo>
                    <a:pt x="1176018" y="47349"/>
                  </a:lnTo>
                  <a:lnTo>
                    <a:pt x="1170589" y="94570"/>
                  </a:lnTo>
                  <a:lnTo>
                    <a:pt x="1161704" y="116803"/>
                  </a:lnTo>
                  <a:lnTo>
                    <a:pt x="1168319" y="132124"/>
                  </a:lnTo>
                  <a:lnTo>
                    <a:pt x="1195637" y="162168"/>
                  </a:lnTo>
                  <a:lnTo>
                    <a:pt x="1234403" y="182633"/>
                  </a:lnTo>
                  <a:lnTo>
                    <a:pt x="1258968" y="145964"/>
                  </a:lnTo>
                  <a:lnTo>
                    <a:pt x="1225676" y="130077"/>
                  </a:lnTo>
                  <a:lnTo>
                    <a:pt x="1202763" y="107782"/>
                  </a:lnTo>
                  <a:lnTo>
                    <a:pt x="1189529" y="81081"/>
                  </a:lnTo>
                  <a:lnTo>
                    <a:pt x="1185274" y="51977"/>
                  </a:lnTo>
                  <a:lnTo>
                    <a:pt x="1185274" y="18156"/>
                  </a:lnTo>
                  <a:close/>
                </a:path>
                <a:path w="1368425" h="330834">
                  <a:moveTo>
                    <a:pt x="1176018" y="18156"/>
                  </a:moveTo>
                  <a:lnTo>
                    <a:pt x="1146825" y="18156"/>
                  </a:lnTo>
                  <a:lnTo>
                    <a:pt x="1146825" y="51977"/>
                  </a:lnTo>
                  <a:lnTo>
                    <a:pt x="1152148" y="94670"/>
                  </a:lnTo>
                  <a:lnTo>
                    <a:pt x="1161704" y="116803"/>
                  </a:lnTo>
                  <a:lnTo>
                    <a:pt x="1170589" y="94570"/>
                  </a:lnTo>
                  <a:lnTo>
                    <a:pt x="1176018" y="47349"/>
                  </a:lnTo>
                  <a:lnTo>
                    <a:pt x="1176018" y="18156"/>
                  </a:lnTo>
                  <a:close/>
                </a:path>
                <a:path w="1368425" h="330834">
                  <a:moveTo>
                    <a:pt x="1324474" y="356"/>
                  </a:moveTo>
                  <a:lnTo>
                    <a:pt x="1277125" y="356"/>
                  </a:lnTo>
                  <a:lnTo>
                    <a:pt x="1277125" y="195093"/>
                  </a:lnTo>
                  <a:lnTo>
                    <a:pt x="1324474" y="195093"/>
                  </a:lnTo>
                  <a:lnTo>
                    <a:pt x="1324474" y="115703"/>
                  </a:lnTo>
                  <a:lnTo>
                    <a:pt x="1311302" y="115703"/>
                  </a:lnTo>
                  <a:lnTo>
                    <a:pt x="1311302" y="76542"/>
                  </a:lnTo>
                  <a:lnTo>
                    <a:pt x="1324474" y="76542"/>
                  </a:lnTo>
                  <a:lnTo>
                    <a:pt x="1324474" y="356"/>
                  </a:lnTo>
                  <a:close/>
                </a:path>
                <a:path w="1368425" h="330834">
                  <a:moveTo>
                    <a:pt x="1324474" y="76542"/>
                  </a:moveTo>
                  <a:lnTo>
                    <a:pt x="1311302" y="76542"/>
                  </a:lnTo>
                  <a:lnTo>
                    <a:pt x="1311302" y="115703"/>
                  </a:lnTo>
                  <a:lnTo>
                    <a:pt x="1324474" y="115703"/>
                  </a:lnTo>
                  <a:lnTo>
                    <a:pt x="1324474" y="76542"/>
                  </a:lnTo>
                  <a:close/>
                </a:path>
                <a:path w="1368425" h="330834">
                  <a:moveTo>
                    <a:pt x="1368263" y="76542"/>
                  </a:moveTo>
                  <a:lnTo>
                    <a:pt x="1324474" y="76542"/>
                  </a:lnTo>
                  <a:lnTo>
                    <a:pt x="1324474" y="115703"/>
                  </a:lnTo>
                  <a:lnTo>
                    <a:pt x="1368263" y="115703"/>
                  </a:lnTo>
                  <a:lnTo>
                    <a:pt x="1368263" y="76542"/>
                  </a:lnTo>
                  <a:close/>
                </a:path>
                <a:path w="1368425" h="330834">
                  <a:moveTo>
                    <a:pt x="1216959" y="202569"/>
                  </a:moveTo>
                  <a:lnTo>
                    <a:pt x="1170505" y="206919"/>
                  </a:lnTo>
                  <a:lnTo>
                    <a:pt x="1135299" y="219480"/>
                  </a:lnTo>
                  <a:lnTo>
                    <a:pt x="1112976" y="239516"/>
                  </a:lnTo>
                  <a:lnTo>
                    <a:pt x="1105172" y="266295"/>
                  </a:lnTo>
                  <a:lnTo>
                    <a:pt x="1112976" y="293224"/>
                  </a:lnTo>
                  <a:lnTo>
                    <a:pt x="1135299" y="313244"/>
                  </a:lnTo>
                  <a:lnTo>
                    <a:pt x="1170505" y="325721"/>
                  </a:lnTo>
                  <a:lnTo>
                    <a:pt x="1216959" y="330021"/>
                  </a:lnTo>
                  <a:lnTo>
                    <a:pt x="1263207" y="325721"/>
                  </a:lnTo>
                  <a:lnTo>
                    <a:pt x="1298307" y="313244"/>
                  </a:lnTo>
                  <a:lnTo>
                    <a:pt x="1320449" y="293352"/>
                  </a:lnTo>
                  <a:lnTo>
                    <a:pt x="1216959" y="293352"/>
                  </a:lnTo>
                  <a:lnTo>
                    <a:pt x="1189112" y="291728"/>
                  </a:lnTo>
                  <a:lnTo>
                    <a:pt x="1168808" y="286766"/>
                  </a:lnTo>
                  <a:lnTo>
                    <a:pt x="1156382" y="278333"/>
                  </a:lnTo>
                  <a:lnTo>
                    <a:pt x="1152165" y="266295"/>
                  </a:lnTo>
                  <a:lnTo>
                    <a:pt x="1156382" y="254408"/>
                  </a:lnTo>
                  <a:lnTo>
                    <a:pt x="1168808" y="245958"/>
                  </a:lnTo>
                  <a:lnTo>
                    <a:pt x="1189112" y="240913"/>
                  </a:lnTo>
                  <a:lnTo>
                    <a:pt x="1216959" y="239238"/>
                  </a:lnTo>
                  <a:lnTo>
                    <a:pt x="1320282" y="239238"/>
                  </a:lnTo>
                  <a:lnTo>
                    <a:pt x="1298307" y="219480"/>
                  </a:lnTo>
                  <a:lnTo>
                    <a:pt x="1263207" y="206919"/>
                  </a:lnTo>
                  <a:lnTo>
                    <a:pt x="1216959" y="202569"/>
                  </a:lnTo>
                  <a:close/>
                </a:path>
                <a:path w="1368425" h="330834">
                  <a:moveTo>
                    <a:pt x="1320282" y="239238"/>
                  </a:moveTo>
                  <a:lnTo>
                    <a:pt x="1216959" y="239238"/>
                  </a:lnTo>
                  <a:lnTo>
                    <a:pt x="1244750" y="240913"/>
                  </a:lnTo>
                  <a:lnTo>
                    <a:pt x="1264931" y="245958"/>
                  </a:lnTo>
                  <a:lnTo>
                    <a:pt x="1277236" y="254408"/>
                  </a:lnTo>
                  <a:lnTo>
                    <a:pt x="1281397" y="266295"/>
                  </a:lnTo>
                  <a:lnTo>
                    <a:pt x="1277236" y="278333"/>
                  </a:lnTo>
                  <a:lnTo>
                    <a:pt x="1264931" y="286766"/>
                  </a:lnTo>
                  <a:lnTo>
                    <a:pt x="1244750" y="291728"/>
                  </a:lnTo>
                  <a:lnTo>
                    <a:pt x="1216959" y="293352"/>
                  </a:lnTo>
                  <a:lnTo>
                    <a:pt x="1320449" y="293352"/>
                  </a:lnTo>
                  <a:lnTo>
                    <a:pt x="1320591" y="293224"/>
                  </a:lnTo>
                  <a:lnTo>
                    <a:pt x="1328390" y="266295"/>
                  </a:lnTo>
                  <a:lnTo>
                    <a:pt x="1320591" y="239516"/>
                  </a:lnTo>
                  <a:lnTo>
                    <a:pt x="1320282" y="2392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C67FF76-40EE-9C69-A53D-C125B1A75B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095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E54F7601-2F10-4BB4-BA59-C438BAD88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1622" y="1043900"/>
            <a:ext cx="2686587" cy="507968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BA6F585-77ED-4EB8-BEC2-390E999714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4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DE2BC15C-8F07-43B6-909A-4965F989F4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/>
          <a:stretch/>
        </p:blipFill>
        <p:spPr>
          <a:xfrm>
            <a:off x="8966718" y="1046271"/>
            <a:ext cx="2691491" cy="507968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E3BCDFA-2EB0-8E7D-C5D6-47636B511C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227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7B281FB-BEB1-5170-9DBA-E4C9310025D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/>
          <a:stretch/>
        </p:blipFill>
        <p:spPr>
          <a:xfrm>
            <a:off x="8948056" y="1043900"/>
            <a:ext cx="2709637" cy="511200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56B94AED-7586-22A6-2278-5A27E2BDDE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193FE92-C9B8-73E6-DCE2-AD70FA9D06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451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15DC4400-63B4-E06D-2D7F-D082FD95E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146"/>
          <a:stretch/>
        </p:blipFill>
        <p:spPr>
          <a:xfrm>
            <a:off x="8892072" y="1043900"/>
            <a:ext cx="2764727" cy="507945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7A2D6E0B-0B91-4D03-8E90-51A4B7A511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7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8293FB7F-2AB3-A963-AE7B-16DE5569BF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60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175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829CB450-9BD6-7CB3-DED4-EC9AFDA31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40540"/>
          <a:stretch/>
        </p:blipFill>
        <p:spPr>
          <a:xfrm>
            <a:off x="9480116" y="1043900"/>
            <a:ext cx="1597460" cy="507968"/>
          </a:xfrm>
          <a:prstGeom prst="rect">
            <a:avLst/>
          </a:prstGeom>
        </p:spPr>
      </p:pic>
      <p:pic>
        <p:nvPicPr>
          <p:cNvPr id="4" name="그림 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929921B-5938-358C-6F66-F8051CC60F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884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1A491E6C-61AA-0A1C-F860-600E3076DD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9794"/>
          <a:stretch/>
        </p:blipFill>
        <p:spPr>
          <a:xfrm>
            <a:off x="9478800" y="1043078"/>
            <a:ext cx="1601910" cy="507968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525346F-E237-67DD-3F6D-BDA4FE6D42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535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3A5F1BB-2650-5C3D-F2CF-D3B2AFF6289C}"/>
              </a:ext>
            </a:extLst>
          </p:cNvPr>
          <p:cNvPicPr>
            <a:picLocks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 r="9782"/>
          <a:stretch/>
        </p:blipFill>
        <p:spPr>
          <a:xfrm>
            <a:off x="9456056" y="1043900"/>
            <a:ext cx="1621519" cy="511200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9D014AA5-2231-6207-93C0-8580F216E4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907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CC859F4-C566-7F1B-24C0-D7DFFF4B61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366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D242D809-EFC0-3FAC-9543-4BAE4595B5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325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69E29BB-B075-D98C-C8B0-02C4D42A1F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59951"/>
          <a:stretch/>
        </p:blipFill>
        <p:spPr>
          <a:xfrm>
            <a:off x="9984941" y="1043900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64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C4806C0-68D9-A749-4FCC-0CDF0F8F4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14522"/>
          <a:stretch/>
        </p:blipFill>
        <p:spPr>
          <a:xfrm>
            <a:off x="9980178" y="1043078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17CD12B-DD91-D1E7-531A-A93397D335F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08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C69E29BB-B075-D98C-C8B0-02C4D42A1F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59951"/>
          <a:stretch/>
        </p:blipFill>
        <p:spPr>
          <a:xfrm>
            <a:off x="9984941" y="1043900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FE617BDB-B488-2282-5A12-627C9A8CEEB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254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8C4806C0-68D9-A749-4FCC-0CDF0F8F4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14522"/>
          <a:stretch/>
        </p:blipFill>
        <p:spPr>
          <a:xfrm>
            <a:off x="9980178" y="1043078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17CD12B-DD91-D1E7-531A-A93397D335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D40CD22-6FFD-1A10-9F44-E84DC6ABAD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3319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정리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F7B950A-1BF1-54D3-57AF-7111F49FD9C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4" y="1094400"/>
            <a:ext cx="11098115" cy="556713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865566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F720612-0502-A527-F894-7146C2DF1F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233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정리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3" name="object 36">
            <a:extLst>
              <a:ext uri="{FF2B5EF4-FFF2-40B4-BE49-F238E27FC236}">
                <a16:creationId xmlns:a16="http://schemas.microsoft.com/office/drawing/2014/main" id="{EA6E07CA-542A-18C5-BCFC-9E0128447E4D}"/>
              </a:ext>
            </a:extLst>
          </p:cNvPr>
          <p:cNvSpPr/>
          <p:nvPr userDrawn="1"/>
        </p:nvSpPr>
        <p:spPr>
          <a:xfrm>
            <a:off x="5619783" y="60955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37">
            <a:extLst>
              <a:ext uri="{FF2B5EF4-FFF2-40B4-BE49-F238E27FC236}">
                <a16:creationId xmlns:a16="http://schemas.microsoft.com/office/drawing/2014/main" id="{F4FEE5CD-C3A0-44C5-3D3B-D76FE1F2D246}"/>
              </a:ext>
            </a:extLst>
          </p:cNvPr>
          <p:cNvSpPr/>
          <p:nvPr userDrawn="1"/>
        </p:nvSpPr>
        <p:spPr>
          <a:xfrm>
            <a:off x="6000750" y="6095556"/>
            <a:ext cx="571821" cy="190607"/>
          </a:xfrm>
          <a:custGeom>
            <a:avLst/>
            <a:gdLst/>
            <a:ahLst/>
            <a:cxnLst/>
            <a:rect l="l" t="t" r="r" b="b"/>
            <a:pathLst>
              <a:path w="942975" h="314325">
                <a:moveTo>
                  <a:pt x="314134" y="157060"/>
                </a:moveTo>
                <a:lnTo>
                  <a:pt x="306120" y="107416"/>
                </a:lnTo>
                <a:lnTo>
                  <a:pt x="283832" y="64300"/>
                </a:lnTo>
                <a:lnTo>
                  <a:pt x="249821" y="30302"/>
                </a:lnTo>
                <a:lnTo>
                  <a:pt x="206705" y="8013"/>
                </a:lnTo>
                <a:lnTo>
                  <a:pt x="157073" y="0"/>
                </a:lnTo>
                <a:lnTo>
                  <a:pt x="107429" y="8013"/>
                </a:lnTo>
                <a:lnTo>
                  <a:pt x="64312" y="30302"/>
                </a:lnTo>
                <a:lnTo>
                  <a:pt x="30302" y="64300"/>
                </a:lnTo>
                <a:lnTo>
                  <a:pt x="8013" y="107416"/>
                </a:lnTo>
                <a:lnTo>
                  <a:pt x="0" y="157060"/>
                </a:lnTo>
                <a:lnTo>
                  <a:pt x="8013" y="206705"/>
                </a:lnTo>
                <a:lnTo>
                  <a:pt x="30302" y="249821"/>
                </a:lnTo>
                <a:lnTo>
                  <a:pt x="64312" y="283819"/>
                </a:lnTo>
                <a:lnTo>
                  <a:pt x="107429" y="306120"/>
                </a:lnTo>
                <a:lnTo>
                  <a:pt x="157073" y="314134"/>
                </a:lnTo>
                <a:lnTo>
                  <a:pt x="206705" y="306120"/>
                </a:lnTo>
                <a:lnTo>
                  <a:pt x="249821" y="283819"/>
                </a:lnTo>
                <a:lnTo>
                  <a:pt x="283832" y="249821"/>
                </a:lnTo>
                <a:lnTo>
                  <a:pt x="306120" y="206705"/>
                </a:lnTo>
                <a:lnTo>
                  <a:pt x="314134" y="157060"/>
                </a:lnTo>
                <a:close/>
              </a:path>
              <a:path w="942975" h="314325">
                <a:moveTo>
                  <a:pt x="942378" y="157060"/>
                </a:moveTo>
                <a:lnTo>
                  <a:pt x="934377" y="107416"/>
                </a:lnTo>
                <a:lnTo>
                  <a:pt x="912075" y="64300"/>
                </a:lnTo>
                <a:lnTo>
                  <a:pt x="878078" y="30302"/>
                </a:lnTo>
                <a:lnTo>
                  <a:pt x="834961" y="8013"/>
                </a:lnTo>
                <a:lnTo>
                  <a:pt x="785317" y="0"/>
                </a:lnTo>
                <a:lnTo>
                  <a:pt x="735672" y="8013"/>
                </a:lnTo>
                <a:lnTo>
                  <a:pt x="692556" y="30302"/>
                </a:lnTo>
                <a:lnTo>
                  <a:pt x="658558" y="64300"/>
                </a:lnTo>
                <a:lnTo>
                  <a:pt x="636270" y="107416"/>
                </a:lnTo>
                <a:lnTo>
                  <a:pt x="628256" y="157060"/>
                </a:lnTo>
                <a:lnTo>
                  <a:pt x="636270" y="206705"/>
                </a:lnTo>
                <a:lnTo>
                  <a:pt x="658558" y="249821"/>
                </a:lnTo>
                <a:lnTo>
                  <a:pt x="692556" y="283819"/>
                </a:lnTo>
                <a:lnTo>
                  <a:pt x="735672" y="306120"/>
                </a:lnTo>
                <a:lnTo>
                  <a:pt x="785317" y="314134"/>
                </a:lnTo>
                <a:lnTo>
                  <a:pt x="834961" y="306120"/>
                </a:lnTo>
                <a:lnTo>
                  <a:pt x="878078" y="283819"/>
                </a:lnTo>
                <a:lnTo>
                  <a:pt x="912075" y="249821"/>
                </a:lnTo>
                <a:lnTo>
                  <a:pt x="934377" y="206705"/>
                </a:lnTo>
                <a:lnTo>
                  <a:pt x="942378" y="15706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</p:spTree>
    <p:extLst>
      <p:ext uri="{BB962C8B-B14F-4D97-AF65-F5344CB8AC3E}">
        <p14:creationId xmlns:p14="http://schemas.microsoft.com/office/powerpoint/2010/main" val="29271318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A9660F83-AE92-48C5-C676-F9604E593A1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980"/>
            <a:ext cx="11134800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0961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62291B3-6DB3-087D-3FD7-577C5C3F328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2" y="1112400"/>
            <a:ext cx="11133609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5577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AA31CE2-9061-3C73-1F51-CDA55484598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5924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24A7073-2F62-A0AF-95FA-1C61E9F25B3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5343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과학글쓰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5B1D212-4BEC-CCFD-6C6A-50FE90C216A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533270B-89DB-1582-5F57-A8119FB1EAE4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D0E0B6D7-FC10-1931-CE27-6C339A184E0C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A4E5D5F3-E493-36A0-A09D-44456BD1C1A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A328BBD-6EBD-682A-8704-3E98E618C949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C6881F7E-54C8-407E-9BCD-41DE5829AF5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AD4EA627-CD70-30A7-7D50-29ABCDAF481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object 26">
            <a:extLst>
              <a:ext uri="{FF2B5EF4-FFF2-40B4-BE49-F238E27FC236}">
                <a16:creationId xmlns:a16="http://schemas.microsoft.com/office/drawing/2014/main" id="{70AB6414-3446-22B0-2EE2-B8CBC1AAE6B3}"/>
              </a:ext>
            </a:extLst>
          </p:cNvPr>
          <p:cNvSpPr/>
          <p:nvPr userDrawn="1"/>
        </p:nvSpPr>
        <p:spPr>
          <a:xfrm>
            <a:off x="5672766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0" name="object 25">
            <a:extLst>
              <a:ext uri="{FF2B5EF4-FFF2-40B4-BE49-F238E27FC236}">
                <a16:creationId xmlns:a16="http://schemas.microsoft.com/office/drawing/2014/main" id="{7D3E6394-93A6-F4E2-77BE-D05AFA3688C6}"/>
              </a:ext>
            </a:extLst>
          </p:cNvPr>
          <p:cNvSpPr/>
          <p:nvPr userDrawn="1"/>
        </p:nvSpPr>
        <p:spPr>
          <a:xfrm>
            <a:off x="6053078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4" name="그림 3" descr="클립아트, 이모티콘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D538EF95-D6ED-72D2-6229-A86E32A2315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62" y="1158380"/>
            <a:ext cx="665854" cy="526451"/>
          </a:xfrm>
          <a:prstGeom prst="rect">
            <a:avLst/>
          </a:prstGeom>
        </p:spPr>
      </p:pic>
      <p:pic>
        <p:nvPicPr>
          <p:cNvPr id="5" name="그림 4" descr="폰트, 그래픽, 스크린샷, 텍스트이(가) 표시된 사진&#10;&#10;자동 생성된 설명">
            <a:extLst>
              <a:ext uri="{FF2B5EF4-FFF2-40B4-BE49-F238E27FC236}">
                <a16:creationId xmlns:a16="http://schemas.microsoft.com/office/drawing/2014/main" id="{A02E7A97-BEAB-3811-511B-FF21816E6F9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09" y="1551480"/>
            <a:ext cx="2162841" cy="68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279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만화 영화, 일러스트레이션, 애니메이션, 그래픽이(가) 표시된 사진&#10;&#10;자동 생성된 설명">
            <a:extLst>
              <a:ext uri="{FF2B5EF4-FFF2-40B4-BE49-F238E27FC236}">
                <a16:creationId xmlns:a16="http://schemas.microsoft.com/office/drawing/2014/main" id="{A495D20F-AA83-3693-0B34-B3B224932F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3" y="288114"/>
            <a:ext cx="1971870" cy="734748"/>
          </a:xfrm>
          <a:prstGeom prst="rect">
            <a:avLst/>
          </a:prstGeom>
        </p:spPr>
      </p:pic>
      <p:pic>
        <p:nvPicPr>
          <p:cNvPr id="5" name="object 28">
            <a:extLst>
              <a:ext uri="{FF2B5EF4-FFF2-40B4-BE49-F238E27FC236}">
                <a16:creationId xmlns:a16="http://schemas.microsoft.com/office/drawing/2014/main" id="{7B41CE75-7FF8-91D3-8A3F-110DBCF32041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2800" y="1580400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800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궁금증해결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0EC4B5BE-FDFB-A91D-0630-7EA14DB94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5200"/>
            <a:ext cx="3150000" cy="666591"/>
          </a:xfrm>
          <a:prstGeom prst="rect">
            <a:avLst/>
          </a:prstGeom>
        </p:spPr>
      </p:pic>
      <p:pic>
        <p:nvPicPr>
          <p:cNvPr id="9" name="그림 8" descr="스크린샷, 직사각형, 원, 텍스트이(가) 표시된 사진&#10;&#10;자동 생성된 설명">
            <a:extLst>
              <a:ext uri="{FF2B5EF4-FFF2-40B4-BE49-F238E27FC236}">
                <a16:creationId xmlns:a16="http://schemas.microsoft.com/office/drawing/2014/main" id="{E2BF974E-69C0-B1FA-5C51-6D125D9BC8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2524"/>
            <a:ext cx="11124989" cy="5270400"/>
          </a:xfrm>
          <a:prstGeom prst="rect">
            <a:avLst/>
          </a:prstGeom>
        </p:spPr>
      </p:pic>
      <p:pic>
        <p:nvPicPr>
          <p:cNvPr id="11" name="object 28">
            <a:extLst>
              <a:ext uri="{FF2B5EF4-FFF2-40B4-BE49-F238E27FC236}">
                <a16:creationId xmlns:a16="http://schemas.microsoft.com/office/drawing/2014/main" id="{180FFB63-F303-62A0-3E50-9F4705C28977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52735" y="1517528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154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팝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3015C0B4-16D5-4280-9D7A-4DF1760C2F92}"/>
              </a:ext>
            </a:extLst>
          </p:cNvPr>
          <p:cNvSpPr/>
          <p:nvPr userDrawn="1"/>
        </p:nvSpPr>
        <p:spPr>
          <a:xfrm>
            <a:off x="234950" y="266699"/>
            <a:ext cx="11753850" cy="6426201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E4FB40E9-5789-429B-B59A-F737725D3784}"/>
              </a:ext>
            </a:extLst>
          </p:cNvPr>
          <p:cNvSpPr/>
          <p:nvPr userDrawn="1"/>
        </p:nvSpPr>
        <p:spPr>
          <a:xfrm>
            <a:off x="234950" y="266700"/>
            <a:ext cx="11753850" cy="6426200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5" name="object 10">
            <a:extLst>
              <a:ext uri="{FF2B5EF4-FFF2-40B4-BE49-F238E27FC236}">
                <a16:creationId xmlns:a16="http://schemas.microsoft.com/office/drawing/2014/main" id="{EFCADA27-B0DB-4EB4-8347-009AA6DB3BC0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51" y="897981"/>
            <a:ext cx="161010" cy="16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560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클립아트, 만화 영화, 애니메이션, 일러스트레이션이(가) 표시된 사진&#10;&#10;자동 생성된 설명">
            <a:extLst>
              <a:ext uri="{FF2B5EF4-FFF2-40B4-BE49-F238E27FC236}">
                <a16:creationId xmlns:a16="http://schemas.microsoft.com/office/drawing/2014/main" id="{1162C469-D31C-9461-E7DE-83DDB73EF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8" y="284400"/>
            <a:ext cx="1975151" cy="73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1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2173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64F8E19-8527-59DB-2D63-B772076AC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3350"/>
            <a:ext cx="11103428" cy="556713"/>
          </a:xfrm>
          <a:prstGeom prst="rect">
            <a:avLst/>
          </a:prstGeom>
        </p:spPr>
      </p:pic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690151068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8437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을키워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EE3679F-F76B-34F5-353E-3444AF3BB8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9C1FD9EB-DEE6-4AFD-C116-6181CA1968F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93647737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12" name="개체 11">
                        <a:extLst>
                          <a:ext uri="{FF2B5EF4-FFF2-40B4-BE49-F238E27FC236}">
                            <a16:creationId xmlns:a16="http://schemas.microsoft.com/office/drawing/2014/main" id="{9C1FD9EB-DEE6-4AFD-C116-6181CA1968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3986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AD406A3-F1A2-0AFB-8653-4F7CD4E32A3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2" name="그림 1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1810C5CC-8F31-9F9D-9342-DB169E212E0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43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358504526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2488840" imgH="11237760" progId="Photoshop.Image.24">
                  <p:embed/>
                </p:oleObj>
              </mc:Choice>
              <mc:Fallback>
                <p:oleObj name="Image" r:id="rId2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E9B2E7AB-C61F-8163-07BC-3BFBBFF80E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418"/>
            <a:ext cx="1110240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56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750"/>
            <a:ext cx="111024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6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6500" y="308750"/>
            <a:ext cx="15531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B7381BD-E3A1-EE3B-774F-F18FA6C210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200" y="308750"/>
            <a:ext cx="127525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47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예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pic>
        <p:nvPicPr>
          <p:cNvPr id="5" name="그림 4" descr="클립아트, 만화 영화, 일러스트레이션, 예술이(가) 표시된 사진&#10;&#10;자동 생성된 설명">
            <a:extLst>
              <a:ext uri="{FF2B5EF4-FFF2-40B4-BE49-F238E27FC236}">
                <a16:creationId xmlns:a16="http://schemas.microsoft.com/office/drawing/2014/main" id="{B5203130-C13E-2218-4D4F-3D3C88DA1F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1382824"/>
            <a:ext cx="9436138" cy="437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76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 예고_작은버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클립아트, 만화 영화, 그래픽, 예술이(가) 표시된 사진&#10;&#10;자동 생성된 설명">
            <a:extLst>
              <a:ext uri="{FF2B5EF4-FFF2-40B4-BE49-F238E27FC236}">
                <a16:creationId xmlns:a16="http://schemas.microsoft.com/office/drawing/2014/main" id="{B811B96D-BC8A-0E88-2A65-5421ECBCF0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600" y="1382400"/>
            <a:ext cx="9435600" cy="4370856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C36AD38D-F033-A395-01F4-1E8A924652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2CA88A1B-11AF-BD0B-A97D-50C26A300A3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9" name="object 8">
              <a:extLst>
                <a:ext uri="{FF2B5EF4-FFF2-40B4-BE49-F238E27FC236}">
                  <a16:creationId xmlns:a16="http://schemas.microsoft.com/office/drawing/2014/main" id="{0C19DDA9-3840-1E5C-8756-6345655896F1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10" name="object 9">
                <a:extLst>
                  <a:ext uri="{FF2B5EF4-FFF2-40B4-BE49-F238E27FC236}">
                    <a16:creationId xmlns:a16="http://schemas.microsoft.com/office/drawing/2014/main" id="{91268D68-E4C0-FCE5-CA0F-52ADF4D949BA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20552C1F-BA1E-C160-93E4-6A7EA42474E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014108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원마무리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클립아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42427775-CB6D-3E85-B775-285EB27238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5" y="1331521"/>
            <a:ext cx="10687354" cy="495083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0120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E093D0BE-6082-8524-9E7C-C285E4919066}"/>
              </a:ext>
            </a:extLst>
          </p:cNvPr>
          <p:cNvSpPr/>
          <p:nvPr userDrawn="1"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8" name="object 35">
            <a:extLst>
              <a:ext uri="{FF2B5EF4-FFF2-40B4-BE49-F238E27FC236}">
                <a16:creationId xmlns:a16="http://schemas.microsoft.com/office/drawing/2014/main" id="{D86AB440-638A-5165-F1B1-BFDAB69DAD41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46" y="796856"/>
            <a:ext cx="152389" cy="15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55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>
            <a:extLst>
              <a:ext uri="{FF2B5EF4-FFF2-40B4-BE49-F238E27FC236}">
                <a16:creationId xmlns:a16="http://schemas.microsoft.com/office/drawing/2014/main" id="{58BC9404-88EE-2D9C-920A-925D760CCD3C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33CD51CE-004F-6FD3-BF98-EAB84D8B4A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190CDA88-8AB2-F30E-5C32-64D3810AC50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1C42189F-BA93-02F3-7FB6-619B697B7754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236B60D7-3B9E-1BDF-C32A-0898BBF6359A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981A38E0-2EEA-2F65-ED3F-1B3E4238BF64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그림 1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F2BD81E3-075D-5E6F-FCB1-9298D25A5B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161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CA6981A-EA9E-56ED-B3A8-B9C9177B8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6419" y="1068146"/>
            <a:ext cx="4173227" cy="530644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521AC28-8CD3-D1FE-3652-964ED9B9E60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727" y="5919076"/>
            <a:ext cx="4930292" cy="455516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741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  <p:pic>
        <p:nvPicPr>
          <p:cNvPr id="2" name="그림 1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4FFF653B-FE43-F39D-3487-13F6C9689B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89" y="1805657"/>
            <a:ext cx="4206152" cy="369705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778C0C48-03B5-67FE-D631-2F775BDF1B32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6EC7E653-31F3-ED80-2B4F-9C5CDD8B31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4D381058-6B24-9452-45AF-00E36FE3C63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BFA56E0-A523-F510-1562-7F4DA2E9EB7B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1ABE4AA-F1E0-8575-A3C4-D6EF9DC94816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2177DC3-CF33-A383-875F-2AC8F5C0999A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548387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폰트, 그래픽, 그래픽 디자인, 스크린샷이(가) 표시된 사진&#10;&#10;자동 생성된 설명">
            <a:extLst>
              <a:ext uri="{FF2B5EF4-FFF2-40B4-BE49-F238E27FC236}">
                <a16:creationId xmlns:a16="http://schemas.microsoft.com/office/drawing/2014/main" id="{0F7C6E30-1574-A6E0-D878-C98ADE821A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90" y="449800"/>
            <a:ext cx="2814505" cy="377729"/>
          </a:xfrm>
          <a:prstGeom prst="rect">
            <a:avLst/>
          </a:prstGeom>
        </p:spPr>
      </p:pic>
      <p:pic>
        <p:nvPicPr>
          <p:cNvPr id="6" name="object 2">
            <a:extLst>
              <a:ext uri="{FF2B5EF4-FFF2-40B4-BE49-F238E27FC236}">
                <a16:creationId xmlns:a16="http://schemas.microsoft.com/office/drawing/2014/main" id="{64EF2898-0BDD-50D0-B65B-089B4A8DF40B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3791" y="1110186"/>
            <a:ext cx="11124419" cy="527013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DD348514-1F51-8993-68A6-34F3A4F9DF99}"/>
              </a:ext>
            </a:extLst>
          </p:cNvPr>
          <p:cNvSpPr/>
          <p:nvPr userDrawn="1"/>
        </p:nvSpPr>
        <p:spPr>
          <a:xfrm>
            <a:off x="1049380" y="2876159"/>
            <a:ext cx="10283638" cy="2105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182151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95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80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6E55AABF-217A-413B-3741-018E5CC2F7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95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B1A53F65-D156-DD6A-ADC1-9ABA14652F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8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4A7D99FA-B051-F8BC-D1B8-E7B3FBE113E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59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D7100427-33F7-F868-AC20-844DFAD1A77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30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DC62A5C0-DE28-BB94-76FF-EA15D6C2745D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2823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416ABC56-D517-DBCC-85DD-0ABACA1321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9D1C566-FBAB-41F1-40B4-4EDB802BAB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586" y="5940000"/>
            <a:ext cx="4579555" cy="42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4504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C7C97D2-BAAA-3A4C-834B-2FE40BB8ABFA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7198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98E1433-7FED-8D7E-84B3-BB1F5B7A4974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5059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클립아트, 만화 영화, 텍스트, 일러스트레이션이(가) 표시된 사진&#10;&#10;자동 생성된 설명">
            <a:extLst>
              <a:ext uri="{FF2B5EF4-FFF2-40B4-BE49-F238E27FC236}">
                <a16:creationId xmlns:a16="http://schemas.microsoft.com/office/drawing/2014/main" id="{524177A2-ADCD-2FC6-3E1F-15A97CC001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36" y="1489589"/>
            <a:ext cx="7144392" cy="3603520"/>
          </a:xfrm>
          <a:prstGeom prst="rect">
            <a:avLst/>
          </a:prstGeom>
        </p:spPr>
      </p:pic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749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B01D26B6-3101-E275-1B07-10B5BCE1597E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04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텍스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60DE9E22-6D72-9339-1F3F-B695D26115E1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7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84B1689F-C2E1-C1BB-FD42-D5488554F742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61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5C0173B2-D0EC-465F-916A-9B68F5235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80" y="1612178"/>
            <a:ext cx="4913690" cy="352849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8F45579A-E38A-4323-8AE6-36882041A0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3" y="5480681"/>
            <a:ext cx="622331" cy="465176"/>
          </a:xfrm>
          <a:prstGeom prst="rect">
            <a:avLst/>
          </a:prstGeom>
        </p:spPr>
      </p:pic>
      <p:pic>
        <p:nvPicPr>
          <p:cNvPr id="2" name="object 30">
            <a:extLst>
              <a:ext uri="{FF2B5EF4-FFF2-40B4-BE49-F238E27FC236}">
                <a16:creationId xmlns:a16="http://schemas.microsoft.com/office/drawing/2014/main" id="{42D3C3A8-B76E-4A89-86D4-6AE5B6EF4F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t="20789" b="1"/>
          <a:stretch/>
        </p:blipFill>
        <p:spPr>
          <a:xfrm>
            <a:off x="532800" y="135130"/>
            <a:ext cx="980662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55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F40EB677-173D-4905-96CB-FAAA1A35E026}"/>
              </a:ext>
            </a:extLst>
          </p:cNvPr>
          <p:cNvSpPr/>
          <p:nvPr userDrawn="1"/>
        </p:nvSpPr>
        <p:spPr>
          <a:xfrm>
            <a:off x="533789" y="285717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8344985" y="523544"/>
                </a:moveTo>
                <a:lnTo>
                  <a:pt x="18342852" y="475881"/>
                </a:lnTo>
                <a:lnTo>
                  <a:pt x="18336552" y="429437"/>
                </a:lnTo>
                <a:lnTo>
                  <a:pt x="18326291" y="384365"/>
                </a:lnTo>
                <a:lnTo>
                  <a:pt x="18312232" y="340855"/>
                </a:lnTo>
                <a:lnTo>
                  <a:pt x="18294579" y="299110"/>
                </a:lnTo>
                <a:lnTo>
                  <a:pt x="18273510" y="259295"/>
                </a:lnTo>
                <a:lnTo>
                  <a:pt x="18249202" y="221615"/>
                </a:lnTo>
                <a:lnTo>
                  <a:pt x="18221859" y="186232"/>
                </a:lnTo>
                <a:lnTo>
                  <a:pt x="18191645" y="153339"/>
                </a:lnTo>
                <a:lnTo>
                  <a:pt x="18158752" y="123126"/>
                </a:lnTo>
                <a:lnTo>
                  <a:pt x="18123370" y="95783"/>
                </a:lnTo>
                <a:lnTo>
                  <a:pt x="18085689" y="71475"/>
                </a:lnTo>
                <a:lnTo>
                  <a:pt x="18045875" y="50406"/>
                </a:lnTo>
                <a:lnTo>
                  <a:pt x="18004130" y="32753"/>
                </a:lnTo>
                <a:lnTo>
                  <a:pt x="17960620" y="18694"/>
                </a:lnTo>
                <a:lnTo>
                  <a:pt x="17915547" y="8432"/>
                </a:lnTo>
                <a:lnTo>
                  <a:pt x="17869104" y="2133"/>
                </a:lnTo>
                <a:lnTo>
                  <a:pt x="17821440" y="0"/>
                </a:lnTo>
                <a:lnTo>
                  <a:pt x="523544" y="0"/>
                </a:lnTo>
                <a:lnTo>
                  <a:pt x="475881" y="2133"/>
                </a:lnTo>
                <a:lnTo>
                  <a:pt x="429437" y="8432"/>
                </a:lnTo>
                <a:lnTo>
                  <a:pt x="384365" y="18694"/>
                </a:lnTo>
                <a:lnTo>
                  <a:pt x="340855" y="32753"/>
                </a:lnTo>
                <a:lnTo>
                  <a:pt x="299110" y="50406"/>
                </a:lnTo>
                <a:lnTo>
                  <a:pt x="259295" y="71475"/>
                </a:lnTo>
                <a:lnTo>
                  <a:pt x="221615" y="95783"/>
                </a:lnTo>
                <a:lnTo>
                  <a:pt x="186232" y="123126"/>
                </a:lnTo>
                <a:lnTo>
                  <a:pt x="153339" y="153339"/>
                </a:lnTo>
                <a:lnTo>
                  <a:pt x="123126" y="186232"/>
                </a:lnTo>
                <a:lnTo>
                  <a:pt x="95783" y="221615"/>
                </a:lnTo>
                <a:lnTo>
                  <a:pt x="71475" y="259295"/>
                </a:lnTo>
                <a:lnTo>
                  <a:pt x="50406" y="299110"/>
                </a:lnTo>
                <a:lnTo>
                  <a:pt x="32753" y="340855"/>
                </a:lnTo>
                <a:lnTo>
                  <a:pt x="18694" y="384365"/>
                </a:lnTo>
                <a:lnTo>
                  <a:pt x="8432" y="429437"/>
                </a:lnTo>
                <a:lnTo>
                  <a:pt x="2133" y="475881"/>
                </a:lnTo>
                <a:lnTo>
                  <a:pt x="0" y="523544"/>
                </a:lnTo>
                <a:lnTo>
                  <a:pt x="0" y="9528505"/>
                </a:lnTo>
                <a:lnTo>
                  <a:pt x="2133" y="9576156"/>
                </a:lnTo>
                <a:lnTo>
                  <a:pt x="8432" y="9622612"/>
                </a:lnTo>
                <a:lnTo>
                  <a:pt x="18694" y="9667684"/>
                </a:lnTo>
                <a:lnTo>
                  <a:pt x="32753" y="9711182"/>
                </a:lnTo>
                <a:lnTo>
                  <a:pt x="50406" y="9752940"/>
                </a:lnTo>
                <a:lnTo>
                  <a:pt x="71475" y="9792741"/>
                </a:lnTo>
                <a:lnTo>
                  <a:pt x="95783" y="9830435"/>
                </a:lnTo>
                <a:lnTo>
                  <a:pt x="123126" y="9865817"/>
                </a:lnTo>
                <a:lnTo>
                  <a:pt x="153339" y="9898710"/>
                </a:lnTo>
                <a:lnTo>
                  <a:pt x="186232" y="9928911"/>
                </a:lnTo>
                <a:lnTo>
                  <a:pt x="221615" y="9956267"/>
                </a:lnTo>
                <a:lnTo>
                  <a:pt x="259295" y="9980562"/>
                </a:lnTo>
                <a:lnTo>
                  <a:pt x="299110" y="10001644"/>
                </a:lnTo>
                <a:lnTo>
                  <a:pt x="340855" y="10019297"/>
                </a:lnTo>
                <a:lnTo>
                  <a:pt x="384365" y="10033343"/>
                </a:lnTo>
                <a:lnTo>
                  <a:pt x="429437" y="10043617"/>
                </a:lnTo>
                <a:lnTo>
                  <a:pt x="475894" y="10049904"/>
                </a:lnTo>
                <a:lnTo>
                  <a:pt x="523544" y="10052050"/>
                </a:lnTo>
                <a:lnTo>
                  <a:pt x="17821440" y="10052050"/>
                </a:lnTo>
                <a:lnTo>
                  <a:pt x="17869104" y="10049904"/>
                </a:lnTo>
                <a:lnTo>
                  <a:pt x="17915547" y="10043617"/>
                </a:lnTo>
                <a:lnTo>
                  <a:pt x="17960620" y="10033343"/>
                </a:lnTo>
                <a:lnTo>
                  <a:pt x="18004130" y="10019297"/>
                </a:lnTo>
                <a:lnTo>
                  <a:pt x="18045875" y="10001644"/>
                </a:lnTo>
                <a:lnTo>
                  <a:pt x="18085689" y="9980562"/>
                </a:lnTo>
                <a:lnTo>
                  <a:pt x="18123370" y="9956267"/>
                </a:lnTo>
                <a:lnTo>
                  <a:pt x="18158752" y="9928911"/>
                </a:lnTo>
                <a:lnTo>
                  <a:pt x="18191645" y="9898710"/>
                </a:lnTo>
                <a:lnTo>
                  <a:pt x="18221859" y="9865817"/>
                </a:lnTo>
                <a:lnTo>
                  <a:pt x="18249202" y="9830435"/>
                </a:lnTo>
                <a:lnTo>
                  <a:pt x="18273510" y="9792741"/>
                </a:lnTo>
                <a:lnTo>
                  <a:pt x="18294579" y="9752940"/>
                </a:lnTo>
                <a:lnTo>
                  <a:pt x="18312232" y="9711182"/>
                </a:lnTo>
                <a:lnTo>
                  <a:pt x="18326291" y="9667684"/>
                </a:lnTo>
                <a:lnTo>
                  <a:pt x="18336552" y="9622612"/>
                </a:lnTo>
                <a:lnTo>
                  <a:pt x="18342852" y="9576156"/>
                </a:lnTo>
                <a:lnTo>
                  <a:pt x="18344985" y="9528505"/>
                </a:lnTo>
                <a:lnTo>
                  <a:pt x="18344985" y="523544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FC536B0-72E5-4937-B36A-AE8ACE9FCE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69" y="412704"/>
            <a:ext cx="9225953" cy="58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45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8E41F0DF-2767-E675-3115-5891D90DB5BE}"/>
              </a:ext>
            </a:extLst>
          </p:cNvPr>
          <p:cNvSpPr/>
          <p:nvPr userDrawn="1"/>
        </p:nvSpPr>
        <p:spPr>
          <a:xfrm flipV="1">
            <a:off x="0" y="0"/>
            <a:ext cx="12192000" cy="144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9686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20" r:id="rId2"/>
    <p:sldLayoutId id="2147483721" r:id="rId3"/>
    <p:sldLayoutId id="2147483722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723" r:id="rId19"/>
    <p:sldLayoutId id="2147483724" r:id="rId20"/>
    <p:sldLayoutId id="2147483666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72" r:id="rId27"/>
    <p:sldLayoutId id="2147483673" r:id="rId28"/>
    <p:sldLayoutId id="2147483674" r:id="rId29"/>
    <p:sldLayoutId id="2147483675" r:id="rId30"/>
    <p:sldLayoutId id="2147483676" r:id="rId31"/>
    <p:sldLayoutId id="2147483677" r:id="rId32"/>
    <p:sldLayoutId id="2147483678" r:id="rId33"/>
    <p:sldLayoutId id="2147483727" r:id="rId34"/>
    <p:sldLayoutId id="2147483725" r:id="rId35"/>
    <p:sldLayoutId id="2147483726" r:id="rId36"/>
    <p:sldLayoutId id="2147483728" r:id="rId37"/>
    <p:sldLayoutId id="2147483729" r:id="rId38"/>
    <p:sldLayoutId id="2147483679" r:id="rId39"/>
    <p:sldLayoutId id="2147483680" r:id="rId40"/>
    <p:sldLayoutId id="2147483681" r:id="rId41"/>
    <p:sldLayoutId id="2147483682" r:id="rId42"/>
    <p:sldLayoutId id="2147483683" r:id="rId43"/>
    <p:sldLayoutId id="2147483684" r:id="rId44"/>
    <p:sldLayoutId id="2147483685" r:id="rId45"/>
    <p:sldLayoutId id="2147483686" r:id="rId46"/>
    <p:sldLayoutId id="2147483687" r:id="rId47"/>
    <p:sldLayoutId id="2147483688" r:id="rId48"/>
    <p:sldLayoutId id="2147483689" r:id="rId49"/>
    <p:sldLayoutId id="2147483690" r:id="rId50"/>
    <p:sldLayoutId id="2147483691" r:id="rId51"/>
    <p:sldLayoutId id="2147483692" r:id="rId52"/>
    <p:sldLayoutId id="2147483693" r:id="rId53"/>
    <p:sldLayoutId id="2147483694" r:id="rId54"/>
    <p:sldLayoutId id="2147483699" r:id="rId55"/>
    <p:sldLayoutId id="2147483695" r:id="rId56"/>
    <p:sldLayoutId id="2147483696" r:id="rId57"/>
    <p:sldLayoutId id="2147483697" r:id="rId58"/>
    <p:sldLayoutId id="2147483698" r:id="rId59"/>
    <p:sldLayoutId id="2147483649" r:id="rId60"/>
    <p:sldLayoutId id="2147483700" r:id="rId61"/>
    <p:sldLayoutId id="2147483701" r:id="rId62"/>
    <p:sldLayoutId id="2147483702" r:id="rId63"/>
    <p:sldLayoutId id="2147483709" r:id="rId64"/>
    <p:sldLayoutId id="2147483713" r:id="rId65"/>
    <p:sldLayoutId id="2147483714" r:id="rId66"/>
    <p:sldLayoutId id="2147483710" r:id="rId67"/>
    <p:sldLayoutId id="2147483711" r:id="rId68"/>
    <p:sldLayoutId id="2147483712" r:id="rId69"/>
    <p:sldLayoutId id="2147483715" r:id="rId70"/>
    <p:sldLayoutId id="2147483716" r:id="rId71"/>
    <p:sldLayoutId id="2147483708" r:id="rId72"/>
    <p:sldLayoutId id="2147483717" r:id="rId73"/>
    <p:sldLayoutId id="2147483718" r:id="rId74"/>
    <p:sldLayoutId id="2147483719" r:id="rId7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6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7" Type="http://schemas.openxmlformats.org/officeDocument/2006/relationships/image" Target="../media/image97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6.png"/><Relationship Id="rId5" Type="http://schemas.openxmlformats.org/officeDocument/2006/relationships/image" Target="../media/image104.png"/><Relationship Id="rId4" Type="http://schemas.openxmlformats.org/officeDocument/2006/relationships/image" Target="../media/image9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6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7" Type="http://schemas.openxmlformats.org/officeDocument/2006/relationships/image" Target="../media/image97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6.png"/><Relationship Id="rId5" Type="http://schemas.openxmlformats.org/officeDocument/2006/relationships/image" Target="../media/image110.png"/><Relationship Id="rId4" Type="http://schemas.openxmlformats.org/officeDocument/2006/relationships/image" Target="../media/image9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52488;&#46321;_&#44284;&#54617;%204-2_1&#45800;&#50896;-6&#52264;&#49884;_&#44060;&#45392;%20&#50689;&#49345;.mp4" TargetMode="External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9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>
            <a:extLst>
              <a:ext uri="{FF2B5EF4-FFF2-40B4-BE49-F238E27FC236}">
                <a16:creationId xmlns:a16="http://schemas.microsoft.com/office/drawing/2014/main" id="{5AC80CE6-0FD8-7A5B-C620-58DBCC238E28}"/>
              </a:ext>
            </a:extLst>
          </p:cNvPr>
          <p:cNvGrpSpPr/>
          <p:nvPr/>
        </p:nvGrpSpPr>
        <p:grpSpPr>
          <a:xfrm>
            <a:off x="1090751" y="1523434"/>
            <a:ext cx="10107317" cy="2979248"/>
            <a:chOff x="2042671" y="1312700"/>
            <a:chExt cx="10107317" cy="2979248"/>
          </a:xfrm>
        </p:grpSpPr>
        <p:pic>
          <p:nvPicPr>
            <p:cNvPr id="23" name="그림 22" descr="클립아트, 일러스트레이션, 만화 영화, 애니메이션이(가) 표시된 사진&#10;&#10;자동 생성된 설명">
              <a:extLst>
                <a:ext uri="{FF2B5EF4-FFF2-40B4-BE49-F238E27FC236}">
                  <a16:creationId xmlns:a16="http://schemas.microsoft.com/office/drawing/2014/main" id="{B0149205-7ADD-6DE7-14EF-B47466635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2671" y="1312700"/>
              <a:ext cx="2765642" cy="2979248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36AAB4D-EEA5-2883-9E94-1D1812D270CD}"/>
                </a:ext>
              </a:extLst>
            </p:cNvPr>
            <p:cNvSpPr txBox="1"/>
            <p:nvPr/>
          </p:nvSpPr>
          <p:spPr>
            <a:xfrm>
              <a:off x="4640891" y="2352956"/>
              <a:ext cx="750909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0" b="1" spc="-150" dirty="0">
                  <a:latin typeface="+mn-ea"/>
                </a:rPr>
                <a:t>태양과 태양계 행성을</a:t>
              </a:r>
              <a:endParaRPr lang="en-US" altLang="ko-KR" sz="6000" b="1" spc="-150" dirty="0">
                <a:latin typeface="+mn-ea"/>
              </a:endParaRPr>
            </a:p>
            <a:p>
              <a:r>
                <a:rPr lang="ko-KR" altLang="en-US" sz="6000" b="1" spc="-150" dirty="0">
                  <a:latin typeface="+mn-ea"/>
                </a:rPr>
                <a:t>알아볼까요</a:t>
              </a:r>
              <a:r>
                <a:rPr lang="en-US" altLang="ko-KR" sz="6000" b="1" spc="-150" dirty="0">
                  <a:latin typeface="+mn-ea"/>
                </a:rPr>
                <a:t>?</a:t>
              </a:r>
              <a:endParaRPr lang="ko-KR" altLang="en-US" sz="6000" b="1" spc="-150" dirty="0">
                <a:latin typeface="+mn-ea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1BC25C5-2F0D-C469-0CF4-84DC171140A5}"/>
                </a:ext>
              </a:extLst>
            </p:cNvPr>
            <p:cNvSpPr txBox="1"/>
            <p:nvPr/>
          </p:nvSpPr>
          <p:spPr>
            <a:xfrm>
              <a:off x="2884016" y="2321263"/>
              <a:ext cx="140208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6400" b="1" spc="-150" dirty="0">
                  <a:solidFill>
                    <a:schemeClr val="bg1"/>
                  </a:solidFill>
                  <a:latin typeface="+mn-ea"/>
                </a:rPr>
                <a:t>4</a:t>
              </a:r>
              <a:endParaRPr lang="ko-KR" altLang="en-US" sz="64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12398CF4-7B33-6969-38D3-4D77722DA0FB}"/>
              </a:ext>
            </a:extLst>
          </p:cNvPr>
          <p:cNvGrpSpPr/>
          <p:nvPr/>
        </p:nvGrpSpPr>
        <p:grpSpPr>
          <a:xfrm>
            <a:off x="6320663" y="5969635"/>
            <a:ext cx="2377895" cy="400110"/>
            <a:chOff x="6325136" y="5928032"/>
            <a:chExt cx="2377895" cy="40011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3DF9535-9A08-8825-CB43-043D055E7719}"/>
                </a:ext>
              </a:extLst>
            </p:cNvPr>
            <p:cNvSpPr txBox="1"/>
            <p:nvPr/>
          </p:nvSpPr>
          <p:spPr>
            <a:xfrm>
              <a:off x="7022763" y="5928032"/>
              <a:ext cx="16802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24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 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27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6CD97F5-8BCE-895B-526A-5FE554C580F2}"/>
                </a:ext>
              </a:extLst>
            </p:cNvPr>
            <p:cNvSpPr txBox="1"/>
            <p:nvPr/>
          </p:nvSpPr>
          <p:spPr>
            <a:xfrm>
              <a:off x="6325136" y="592803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과학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1D0F5FCE-A19C-1138-ACC0-644604B20B5A}"/>
              </a:ext>
            </a:extLst>
          </p:cNvPr>
          <p:cNvGrpSpPr/>
          <p:nvPr/>
        </p:nvGrpSpPr>
        <p:grpSpPr>
          <a:xfrm>
            <a:off x="8796381" y="5960110"/>
            <a:ext cx="2884136" cy="400110"/>
            <a:chOff x="8781800" y="5686732"/>
            <a:chExt cx="2884136" cy="40011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0528291-362C-6920-63FC-52C22CFCC10E}"/>
                </a:ext>
              </a:extLst>
            </p:cNvPr>
            <p:cNvSpPr txBox="1"/>
            <p:nvPr/>
          </p:nvSpPr>
          <p:spPr>
            <a:xfrm>
              <a:off x="9990477" y="5686732"/>
              <a:ext cx="16754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14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 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15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50F476F-9019-BB82-CA70-67A839CC9C75}"/>
                </a:ext>
              </a:extLst>
            </p:cNvPr>
            <p:cNvSpPr txBox="1"/>
            <p:nvPr/>
          </p:nvSpPr>
          <p:spPr>
            <a:xfrm>
              <a:off x="8781800" y="568673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실험관찰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5383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4.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818373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친구들이 공유한 내용을 보고</a:t>
            </a:r>
            <a:r>
              <a:rPr lang="en-US" altLang="ko-KR" sz="3000" spc="-150" dirty="0"/>
              <a:t>, </a:t>
            </a:r>
            <a:r>
              <a:rPr lang="ko-KR" altLang="en-US" sz="3000" spc="-150" dirty="0"/>
              <a:t>태양과 태양계 행성의 특징을 정리해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0414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14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15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태양과 태양계 행성의 특징 조사하기</a:t>
            </a:r>
          </a:p>
        </p:txBody>
      </p:sp>
      <p:pic>
        <p:nvPicPr>
          <p:cNvPr id="6" name="그림 5" descr="직사각형, 스크린샷, 블랙이(가) 표시된 사진&#10;&#10;자동 생성된 설명">
            <a:extLst>
              <a:ext uri="{FF2B5EF4-FFF2-40B4-BE49-F238E27FC236}">
                <a16:creationId xmlns:a16="http://schemas.microsoft.com/office/drawing/2014/main" id="{7AAFBC57-26D8-F9A5-66D4-DCA5CA9D1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982" y="3163275"/>
            <a:ext cx="9675726" cy="2685075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6452B2E3-1DD9-A971-38AE-9118E5A4B4F2}"/>
              </a:ext>
            </a:extLst>
          </p:cNvPr>
          <p:cNvGrpSpPr/>
          <p:nvPr/>
        </p:nvGrpSpPr>
        <p:grpSpPr>
          <a:xfrm>
            <a:off x="11288356" y="3522193"/>
            <a:ext cx="343092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F72020FA-6AF3-789A-DABB-C045EC2DF520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90DE00B0-DAC9-2124-F86F-DC51BC1A0EE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B57A70D0-765F-CD15-D5D6-B8F85BB68D4A}"/>
              </a:ext>
            </a:extLst>
          </p:cNvPr>
          <p:cNvGrpSpPr/>
          <p:nvPr/>
        </p:nvGrpSpPr>
        <p:grpSpPr>
          <a:xfrm flipH="1">
            <a:off x="574361" y="3522193"/>
            <a:ext cx="343093" cy="685800"/>
            <a:chOff x="11288812" y="3669049"/>
            <a:chExt cx="343093" cy="685800"/>
          </a:xfrm>
        </p:grpSpPr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BE84ED85-222F-461E-67AE-C765B1805B77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CA1084B3-CF2C-2098-9491-1B5C28E9EA58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CCF86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5702198-2B98-68F8-CBB5-86F254F80695}"/>
              </a:ext>
            </a:extLst>
          </p:cNvPr>
          <p:cNvGrpSpPr/>
          <p:nvPr/>
        </p:nvGrpSpPr>
        <p:grpSpPr>
          <a:xfrm rot="10800000">
            <a:off x="5337770" y="6095372"/>
            <a:ext cx="1516461" cy="192989"/>
            <a:chOff x="5005883" y="6095372"/>
            <a:chExt cx="1516461" cy="192989"/>
          </a:xfrm>
        </p:grpSpPr>
        <p:sp>
          <p:nvSpPr>
            <p:cNvPr id="8" name="object 26">
              <a:extLst>
                <a:ext uri="{FF2B5EF4-FFF2-40B4-BE49-F238E27FC236}">
                  <a16:creationId xmlns:a16="http://schemas.microsoft.com/office/drawing/2014/main" id="{6FB1A2F3-06E5-71BD-D22F-C94281CB5E86}"/>
                </a:ext>
              </a:extLst>
            </p:cNvPr>
            <p:cNvSpPr/>
            <p:nvPr/>
          </p:nvSpPr>
          <p:spPr>
            <a:xfrm>
              <a:off x="5669653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49C98835-FD96-5C86-A77F-96AAAD637ECB}"/>
                </a:ext>
              </a:extLst>
            </p:cNvPr>
            <p:cNvSpPr/>
            <p:nvPr/>
          </p:nvSpPr>
          <p:spPr>
            <a:xfrm>
              <a:off x="6000695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27A9BD44-1FE2-4E26-0932-3E30ACB40C50}"/>
                </a:ext>
              </a:extLst>
            </p:cNvPr>
            <p:cNvSpPr/>
            <p:nvPr/>
          </p:nvSpPr>
          <p:spPr>
            <a:xfrm>
              <a:off x="633173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9" name="object 26">
              <a:extLst>
                <a:ext uri="{FF2B5EF4-FFF2-40B4-BE49-F238E27FC236}">
                  <a16:creationId xmlns:a16="http://schemas.microsoft.com/office/drawing/2014/main" id="{2C8AB9EA-0B3F-B551-69D2-83208D44D994}"/>
                </a:ext>
              </a:extLst>
            </p:cNvPr>
            <p:cNvSpPr/>
            <p:nvPr/>
          </p:nvSpPr>
          <p:spPr>
            <a:xfrm>
              <a:off x="5338611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0" name="object 26">
              <a:extLst>
                <a:ext uri="{FF2B5EF4-FFF2-40B4-BE49-F238E27FC236}">
                  <a16:creationId xmlns:a16="http://schemas.microsoft.com/office/drawing/2014/main" id="{EFC7D602-365A-E7BD-0EB3-66F3E265623B}"/>
                </a:ext>
              </a:extLst>
            </p:cNvPr>
            <p:cNvSpPr/>
            <p:nvPr/>
          </p:nvSpPr>
          <p:spPr>
            <a:xfrm>
              <a:off x="5005883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84" name="그림 83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0AC59301-2501-A79B-6CB2-36754F014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678" y="4391701"/>
            <a:ext cx="539682" cy="539682"/>
          </a:xfrm>
          <a:prstGeom prst="rect">
            <a:avLst/>
          </a:prstGeom>
        </p:spPr>
      </p:pic>
      <p:pic>
        <p:nvPicPr>
          <p:cNvPr id="85" name="그림 84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B79465C7-4587-83C8-9E2F-EE8ABF4EB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098" y="4391701"/>
            <a:ext cx="539682" cy="539682"/>
          </a:xfrm>
          <a:prstGeom prst="rect">
            <a:avLst/>
          </a:prstGeom>
        </p:spPr>
      </p:pic>
      <p:pic>
        <p:nvPicPr>
          <p:cNvPr id="95" name="그림 94">
            <a:extLst>
              <a:ext uri="{FF2B5EF4-FFF2-40B4-BE49-F238E27FC236}">
                <a16:creationId xmlns:a16="http://schemas.microsoft.com/office/drawing/2014/main" id="{1954475B-158B-010C-0417-7693A7B0D9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019" y="3281206"/>
            <a:ext cx="4777001" cy="481971"/>
          </a:xfrm>
          <a:prstGeom prst="rect">
            <a:avLst/>
          </a:prstGeom>
        </p:spPr>
      </p:pic>
      <p:pic>
        <p:nvPicPr>
          <p:cNvPr id="97" name="그림 96">
            <a:extLst>
              <a:ext uri="{FF2B5EF4-FFF2-40B4-BE49-F238E27FC236}">
                <a16:creationId xmlns:a16="http://schemas.microsoft.com/office/drawing/2014/main" id="{A3964619-CBF8-5D89-B410-F089039DCD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258" y="3281206"/>
            <a:ext cx="4777004" cy="481971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0C356BC2-9BF4-14B7-479A-4293AF16D734}"/>
              </a:ext>
            </a:extLst>
          </p:cNvPr>
          <p:cNvGrpSpPr/>
          <p:nvPr/>
        </p:nvGrpSpPr>
        <p:grpSpPr>
          <a:xfrm>
            <a:off x="1729457" y="4248027"/>
            <a:ext cx="4347292" cy="1031051"/>
            <a:chOff x="1729457" y="4069842"/>
            <a:chExt cx="4347292" cy="103105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5D05CA0-E066-5BAC-B884-1EE2CFBF8B7C}"/>
                </a:ext>
              </a:extLst>
            </p:cNvPr>
            <p:cNvSpPr txBox="1"/>
            <p:nvPr/>
          </p:nvSpPr>
          <p:spPr>
            <a:xfrm>
              <a:off x="1818580" y="4069842"/>
              <a:ext cx="4258169" cy="103105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스스로 빛을 냅니다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태양계의 중심에 있습니다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F90E2792-5B51-4920-4211-7BB84902C723}"/>
                </a:ext>
              </a:extLst>
            </p:cNvPr>
            <p:cNvSpPr/>
            <p:nvPr/>
          </p:nvSpPr>
          <p:spPr>
            <a:xfrm>
              <a:off x="1729457" y="4316100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AF220E89-E0A3-E1B2-D55F-488412A14AA5}"/>
                </a:ext>
              </a:extLst>
            </p:cNvPr>
            <p:cNvSpPr/>
            <p:nvPr/>
          </p:nvSpPr>
          <p:spPr>
            <a:xfrm>
              <a:off x="1729457" y="4767406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96063334-1EC9-2A61-C6A6-4C87F5291BA7}"/>
              </a:ext>
            </a:extLst>
          </p:cNvPr>
          <p:cNvGrpSpPr/>
          <p:nvPr/>
        </p:nvGrpSpPr>
        <p:grpSpPr>
          <a:xfrm>
            <a:off x="6663624" y="4032583"/>
            <a:ext cx="4188526" cy="1461939"/>
            <a:chOff x="1729457" y="4069842"/>
            <a:chExt cx="4188526" cy="146193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9BD526A-928E-D9B0-E3F7-6A3DE583DBEF}"/>
                </a:ext>
              </a:extLst>
            </p:cNvPr>
            <p:cNvSpPr txBox="1"/>
            <p:nvPr/>
          </p:nvSpPr>
          <p:spPr>
            <a:xfrm>
              <a:off x="1818580" y="4069842"/>
              <a:ext cx="4099403" cy="146193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회색을 띱니다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표면이 암석으로 이루어져 있습니다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1FEC0931-0DCB-9692-D2E6-23FE75679698}"/>
                </a:ext>
              </a:extLst>
            </p:cNvPr>
            <p:cNvSpPr/>
            <p:nvPr/>
          </p:nvSpPr>
          <p:spPr>
            <a:xfrm>
              <a:off x="1729457" y="4316100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4DE2A499-3C58-B90E-41E7-13291F553EF8}"/>
                </a:ext>
              </a:extLst>
            </p:cNvPr>
            <p:cNvSpPr/>
            <p:nvPr/>
          </p:nvSpPr>
          <p:spPr>
            <a:xfrm>
              <a:off x="1729457" y="4767406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8" name="그림 27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12392D7E-4A09-E3D8-8F3F-C20E964E548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  <p:pic>
        <p:nvPicPr>
          <p:cNvPr id="27" name="그림 26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F9907B09-B4BF-B1B7-AF38-6A0994E23C5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8542" y="1232500"/>
            <a:ext cx="1681872" cy="28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58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0414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14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15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태양과 태양계 행성의 특징 조사하기</a:t>
            </a:r>
          </a:p>
        </p:txBody>
      </p:sp>
      <p:pic>
        <p:nvPicPr>
          <p:cNvPr id="6" name="그림 5" descr="직사각형, 스크린샷, 블랙이(가) 표시된 사진&#10;&#10;자동 생성된 설명">
            <a:extLst>
              <a:ext uri="{FF2B5EF4-FFF2-40B4-BE49-F238E27FC236}">
                <a16:creationId xmlns:a16="http://schemas.microsoft.com/office/drawing/2014/main" id="{7AAFBC57-26D8-F9A5-66D4-DCA5CA9D1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982" y="3163275"/>
            <a:ext cx="9675726" cy="2685075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6452B2E3-1DD9-A971-38AE-9118E5A4B4F2}"/>
              </a:ext>
            </a:extLst>
          </p:cNvPr>
          <p:cNvGrpSpPr/>
          <p:nvPr/>
        </p:nvGrpSpPr>
        <p:grpSpPr>
          <a:xfrm rot="10800000">
            <a:off x="574361" y="3522193"/>
            <a:ext cx="343092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F72020FA-6AF3-789A-DABB-C045EC2DF520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90DE00B0-DAC9-2124-F86F-DC51BC1A0EE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5702198-2B98-68F8-CBB5-86F254F80695}"/>
              </a:ext>
            </a:extLst>
          </p:cNvPr>
          <p:cNvGrpSpPr/>
          <p:nvPr/>
        </p:nvGrpSpPr>
        <p:grpSpPr>
          <a:xfrm>
            <a:off x="5337770" y="6095372"/>
            <a:ext cx="1516461" cy="192989"/>
            <a:chOff x="5005883" y="6095372"/>
            <a:chExt cx="1516461" cy="192989"/>
          </a:xfrm>
        </p:grpSpPr>
        <p:sp>
          <p:nvSpPr>
            <p:cNvPr id="8" name="object 26">
              <a:extLst>
                <a:ext uri="{FF2B5EF4-FFF2-40B4-BE49-F238E27FC236}">
                  <a16:creationId xmlns:a16="http://schemas.microsoft.com/office/drawing/2014/main" id="{6FB1A2F3-06E5-71BD-D22F-C94281CB5E86}"/>
                </a:ext>
              </a:extLst>
            </p:cNvPr>
            <p:cNvSpPr/>
            <p:nvPr/>
          </p:nvSpPr>
          <p:spPr>
            <a:xfrm>
              <a:off x="5669653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49C98835-FD96-5C86-A77F-96AAAD637ECB}"/>
                </a:ext>
              </a:extLst>
            </p:cNvPr>
            <p:cNvSpPr/>
            <p:nvPr/>
          </p:nvSpPr>
          <p:spPr>
            <a:xfrm>
              <a:off x="6000695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27A9BD44-1FE2-4E26-0932-3E30ACB40C50}"/>
                </a:ext>
              </a:extLst>
            </p:cNvPr>
            <p:cNvSpPr/>
            <p:nvPr/>
          </p:nvSpPr>
          <p:spPr>
            <a:xfrm>
              <a:off x="633173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9" name="object 26">
              <a:extLst>
                <a:ext uri="{FF2B5EF4-FFF2-40B4-BE49-F238E27FC236}">
                  <a16:creationId xmlns:a16="http://schemas.microsoft.com/office/drawing/2014/main" id="{2C8AB9EA-0B3F-B551-69D2-83208D44D994}"/>
                </a:ext>
              </a:extLst>
            </p:cNvPr>
            <p:cNvSpPr/>
            <p:nvPr/>
          </p:nvSpPr>
          <p:spPr>
            <a:xfrm>
              <a:off x="5338611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0" name="object 26">
              <a:extLst>
                <a:ext uri="{FF2B5EF4-FFF2-40B4-BE49-F238E27FC236}">
                  <a16:creationId xmlns:a16="http://schemas.microsoft.com/office/drawing/2014/main" id="{EFC7D602-365A-E7BD-0EB3-66F3E265623B}"/>
                </a:ext>
              </a:extLst>
            </p:cNvPr>
            <p:cNvSpPr/>
            <p:nvPr/>
          </p:nvSpPr>
          <p:spPr>
            <a:xfrm>
              <a:off x="5005883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67" name="그림 66">
            <a:extLst>
              <a:ext uri="{FF2B5EF4-FFF2-40B4-BE49-F238E27FC236}">
                <a16:creationId xmlns:a16="http://schemas.microsoft.com/office/drawing/2014/main" id="{47FAF11A-6935-E9D2-1AED-35B770680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438" y="3281206"/>
            <a:ext cx="4777001" cy="481971"/>
          </a:xfrm>
          <a:prstGeom prst="rect">
            <a:avLst/>
          </a:prstGeom>
        </p:spPr>
      </p:pic>
      <p:pic>
        <p:nvPicPr>
          <p:cNvPr id="84" name="그림 83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0AC59301-2501-A79B-6CB2-36754F014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678" y="4391701"/>
            <a:ext cx="539682" cy="539682"/>
          </a:xfrm>
          <a:prstGeom prst="rect">
            <a:avLst/>
          </a:prstGeom>
        </p:spPr>
      </p:pic>
      <p:pic>
        <p:nvPicPr>
          <p:cNvPr id="85" name="그림 84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B79465C7-4587-83C8-9E2F-EE8ABF4EBB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098" y="4391701"/>
            <a:ext cx="539682" cy="53968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6F7D1830-C70C-902E-FAB7-953B777950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019" y="3281206"/>
            <a:ext cx="4777001" cy="481971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D5458E5B-26FC-D09B-AAAB-9EADACCCE124}"/>
              </a:ext>
            </a:extLst>
          </p:cNvPr>
          <p:cNvGrpSpPr/>
          <p:nvPr/>
        </p:nvGrpSpPr>
        <p:grpSpPr>
          <a:xfrm>
            <a:off x="11288356" y="3522193"/>
            <a:ext cx="343092" cy="685800"/>
            <a:chOff x="11288812" y="3669049"/>
            <a:chExt cx="343093" cy="685800"/>
          </a:xfrm>
        </p:grpSpPr>
        <p:sp>
          <p:nvSpPr>
            <p:cNvPr id="7" name="object 27">
              <a:extLst>
                <a:ext uri="{FF2B5EF4-FFF2-40B4-BE49-F238E27FC236}">
                  <a16:creationId xmlns:a16="http://schemas.microsoft.com/office/drawing/2014/main" id="{39FF2479-0402-33B1-D19D-9B842F5BB308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2" name="object 28">
              <a:extLst>
                <a:ext uri="{FF2B5EF4-FFF2-40B4-BE49-F238E27FC236}">
                  <a16:creationId xmlns:a16="http://schemas.microsoft.com/office/drawing/2014/main" id="{C11395EA-ECA6-5DF1-922E-F6F11058E32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2DE3FCAE-BC0D-AF32-CD65-2D9670C06D94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4.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A8811E1-E960-6951-FBC6-AB43C0C239A1}"/>
              </a:ext>
            </a:extLst>
          </p:cNvPr>
          <p:cNvSpPr txBox="1"/>
          <p:nvPr/>
        </p:nvSpPr>
        <p:spPr>
          <a:xfrm>
            <a:off x="1469983" y="1822056"/>
            <a:ext cx="975916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친구들이 공유한 내용을 보고</a:t>
            </a:r>
            <a:r>
              <a:rPr lang="en-US" altLang="ko-KR" sz="3000" spc="-150" dirty="0"/>
              <a:t>, </a:t>
            </a:r>
            <a:r>
              <a:rPr lang="ko-KR" altLang="en-US" sz="3000" spc="-150" dirty="0"/>
              <a:t>태양과 태양계 행성의 특징을 정리해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66CEDBD-E8DB-0896-B03D-BCFFFEC3A937}"/>
              </a:ext>
            </a:extLst>
          </p:cNvPr>
          <p:cNvGrpSpPr/>
          <p:nvPr/>
        </p:nvGrpSpPr>
        <p:grpSpPr>
          <a:xfrm>
            <a:off x="1729457" y="4033542"/>
            <a:ext cx="4347292" cy="1461939"/>
            <a:chOff x="1729457" y="4069842"/>
            <a:chExt cx="4347292" cy="146193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3D930EF-662F-054C-A628-CDBBBBDE25F0}"/>
                </a:ext>
              </a:extLst>
            </p:cNvPr>
            <p:cNvSpPr txBox="1"/>
            <p:nvPr/>
          </p:nvSpPr>
          <p:spPr>
            <a:xfrm>
              <a:off x="1818580" y="4069842"/>
              <a:ext cx="4258169" cy="146193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노란색을 띱니다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표면이 암석으로 이루어져 있습니다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D36D7FDC-230F-99B9-AFDC-83CED9AEBD61}"/>
                </a:ext>
              </a:extLst>
            </p:cNvPr>
            <p:cNvSpPr/>
            <p:nvPr/>
          </p:nvSpPr>
          <p:spPr>
            <a:xfrm>
              <a:off x="1729457" y="4316100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E3F99DC8-3B8E-8EE9-749E-B4CC73043A97}"/>
                </a:ext>
              </a:extLst>
            </p:cNvPr>
            <p:cNvSpPr/>
            <p:nvPr/>
          </p:nvSpPr>
          <p:spPr>
            <a:xfrm>
              <a:off x="1729457" y="4767406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8A48AE62-437E-7C80-E464-37FC610D635F}"/>
              </a:ext>
            </a:extLst>
          </p:cNvPr>
          <p:cNvGrpSpPr/>
          <p:nvPr/>
        </p:nvGrpSpPr>
        <p:grpSpPr>
          <a:xfrm>
            <a:off x="6663624" y="4032583"/>
            <a:ext cx="4188526" cy="1461939"/>
            <a:chOff x="1729457" y="4069842"/>
            <a:chExt cx="4188526" cy="1461939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9E64109-15CC-2FC2-1000-622D68635600}"/>
                </a:ext>
              </a:extLst>
            </p:cNvPr>
            <p:cNvSpPr txBox="1"/>
            <p:nvPr/>
          </p:nvSpPr>
          <p:spPr>
            <a:xfrm>
              <a:off x="1818580" y="4069842"/>
              <a:ext cx="4099403" cy="146193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푸른색을 띱니다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표면이 암석으로 이루어져 있습니다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B33A3236-E423-3BB2-1638-85D474F31594}"/>
                </a:ext>
              </a:extLst>
            </p:cNvPr>
            <p:cNvSpPr/>
            <p:nvPr/>
          </p:nvSpPr>
          <p:spPr>
            <a:xfrm>
              <a:off x="1729457" y="4316100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84E4ED4D-18B8-7123-06D4-AB189AE11D2F}"/>
                </a:ext>
              </a:extLst>
            </p:cNvPr>
            <p:cNvSpPr/>
            <p:nvPr/>
          </p:nvSpPr>
          <p:spPr>
            <a:xfrm>
              <a:off x="1729457" y="4767406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9" name="그림 28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B26E20B0-0971-9409-F294-0C8CF021F00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  <p:pic>
        <p:nvPicPr>
          <p:cNvPr id="28" name="그림 27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1180A924-E49A-DB1D-FCEB-C3BBE7481E7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8542" y="1232500"/>
            <a:ext cx="1681872" cy="28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28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0414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14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15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태양과 태양계 행성의 특징 조사하기</a:t>
            </a:r>
          </a:p>
        </p:txBody>
      </p:sp>
      <p:pic>
        <p:nvPicPr>
          <p:cNvPr id="6" name="그림 5" descr="직사각형, 스크린샷, 블랙이(가) 표시된 사진&#10;&#10;자동 생성된 설명">
            <a:extLst>
              <a:ext uri="{FF2B5EF4-FFF2-40B4-BE49-F238E27FC236}">
                <a16:creationId xmlns:a16="http://schemas.microsoft.com/office/drawing/2014/main" id="{7AAFBC57-26D8-F9A5-66D4-DCA5CA9D1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982" y="3163275"/>
            <a:ext cx="9675726" cy="2685075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6452B2E3-1DD9-A971-38AE-9118E5A4B4F2}"/>
              </a:ext>
            </a:extLst>
          </p:cNvPr>
          <p:cNvGrpSpPr/>
          <p:nvPr/>
        </p:nvGrpSpPr>
        <p:grpSpPr>
          <a:xfrm rot="10800000">
            <a:off x="574361" y="3522193"/>
            <a:ext cx="343092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F72020FA-6AF3-789A-DABB-C045EC2DF520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90DE00B0-DAC9-2124-F86F-DC51BC1A0EE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5702198-2B98-68F8-CBB5-86F254F80695}"/>
              </a:ext>
            </a:extLst>
          </p:cNvPr>
          <p:cNvGrpSpPr/>
          <p:nvPr/>
        </p:nvGrpSpPr>
        <p:grpSpPr>
          <a:xfrm>
            <a:off x="5337770" y="6095372"/>
            <a:ext cx="1516461" cy="192989"/>
            <a:chOff x="5005883" y="6095372"/>
            <a:chExt cx="1516461" cy="192989"/>
          </a:xfrm>
        </p:grpSpPr>
        <p:sp>
          <p:nvSpPr>
            <p:cNvPr id="8" name="object 26">
              <a:extLst>
                <a:ext uri="{FF2B5EF4-FFF2-40B4-BE49-F238E27FC236}">
                  <a16:creationId xmlns:a16="http://schemas.microsoft.com/office/drawing/2014/main" id="{6FB1A2F3-06E5-71BD-D22F-C94281CB5E86}"/>
                </a:ext>
              </a:extLst>
            </p:cNvPr>
            <p:cNvSpPr/>
            <p:nvPr/>
          </p:nvSpPr>
          <p:spPr>
            <a:xfrm>
              <a:off x="5669653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49C98835-FD96-5C86-A77F-96AAAD637ECB}"/>
                </a:ext>
              </a:extLst>
            </p:cNvPr>
            <p:cNvSpPr/>
            <p:nvPr/>
          </p:nvSpPr>
          <p:spPr>
            <a:xfrm>
              <a:off x="6000695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27A9BD44-1FE2-4E26-0932-3E30ACB40C50}"/>
                </a:ext>
              </a:extLst>
            </p:cNvPr>
            <p:cNvSpPr/>
            <p:nvPr/>
          </p:nvSpPr>
          <p:spPr>
            <a:xfrm>
              <a:off x="633173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9" name="object 26">
              <a:extLst>
                <a:ext uri="{FF2B5EF4-FFF2-40B4-BE49-F238E27FC236}">
                  <a16:creationId xmlns:a16="http://schemas.microsoft.com/office/drawing/2014/main" id="{2C8AB9EA-0B3F-B551-69D2-83208D44D994}"/>
                </a:ext>
              </a:extLst>
            </p:cNvPr>
            <p:cNvSpPr/>
            <p:nvPr/>
          </p:nvSpPr>
          <p:spPr>
            <a:xfrm>
              <a:off x="5338611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0" name="object 26">
              <a:extLst>
                <a:ext uri="{FF2B5EF4-FFF2-40B4-BE49-F238E27FC236}">
                  <a16:creationId xmlns:a16="http://schemas.microsoft.com/office/drawing/2014/main" id="{EFC7D602-365A-E7BD-0EB3-66F3E265623B}"/>
                </a:ext>
              </a:extLst>
            </p:cNvPr>
            <p:cNvSpPr/>
            <p:nvPr/>
          </p:nvSpPr>
          <p:spPr>
            <a:xfrm>
              <a:off x="5005883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84" name="그림 83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0AC59301-2501-A79B-6CB2-36754F014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678" y="4391701"/>
            <a:ext cx="539682" cy="539682"/>
          </a:xfrm>
          <a:prstGeom prst="rect">
            <a:avLst/>
          </a:prstGeom>
        </p:spPr>
      </p:pic>
      <p:pic>
        <p:nvPicPr>
          <p:cNvPr id="85" name="그림 84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B79465C7-4587-83C8-9E2F-EE8ABF4EBB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098" y="4391701"/>
            <a:ext cx="539682" cy="53968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7EFBA1C5-8EBC-8647-BBC2-7D7CFBE0CE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019" y="3281206"/>
            <a:ext cx="4777001" cy="48197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602886E-282B-CC79-16B1-7040B92F51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438" y="3281206"/>
            <a:ext cx="4777001" cy="481971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4D17C8A0-CDA5-A447-C45D-6F5BDEEBBF48}"/>
              </a:ext>
            </a:extLst>
          </p:cNvPr>
          <p:cNvGrpSpPr/>
          <p:nvPr/>
        </p:nvGrpSpPr>
        <p:grpSpPr>
          <a:xfrm>
            <a:off x="11288356" y="3522193"/>
            <a:ext cx="343092" cy="685800"/>
            <a:chOff x="11288812" y="3669049"/>
            <a:chExt cx="343093" cy="685800"/>
          </a:xfrm>
        </p:grpSpPr>
        <p:sp>
          <p:nvSpPr>
            <p:cNvPr id="29" name="object 27">
              <a:extLst>
                <a:ext uri="{FF2B5EF4-FFF2-40B4-BE49-F238E27FC236}">
                  <a16:creationId xmlns:a16="http://schemas.microsoft.com/office/drawing/2014/main" id="{7C31934A-885C-E119-0C54-AE8F7065498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0" name="object 28">
              <a:extLst>
                <a:ext uri="{FF2B5EF4-FFF2-40B4-BE49-F238E27FC236}">
                  <a16:creationId xmlns:a16="http://schemas.microsoft.com/office/drawing/2014/main" id="{2C429B07-8609-4AC5-9613-06D30561F4F6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068FEDFF-9F30-A7FE-4773-B9957915C3ED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4.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5F91DD-E95D-9E1F-28C5-D74ABEBDDCA6}"/>
              </a:ext>
            </a:extLst>
          </p:cNvPr>
          <p:cNvSpPr txBox="1"/>
          <p:nvPr/>
        </p:nvSpPr>
        <p:spPr>
          <a:xfrm>
            <a:off x="1469983" y="1822056"/>
            <a:ext cx="975916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친구들이 공유한 내용을 보고</a:t>
            </a:r>
            <a:r>
              <a:rPr lang="en-US" altLang="ko-KR" sz="3000" spc="-150" dirty="0"/>
              <a:t>, </a:t>
            </a:r>
            <a:r>
              <a:rPr lang="ko-KR" altLang="en-US" sz="3000" spc="-150" dirty="0"/>
              <a:t>태양과 태양계 행성의 특징을 정리해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24F4282-439B-BA11-5ECA-4BC9253B4633}"/>
              </a:ext>
            </a:extLst>
          </p:cNvPr>
          <p:cNvGrpSpPr/>
          <p:nvPr/>
        </p:nvGrpSpPr>
        <p:grpSpPr>
          <a:xfrm>
            <a:off x="6578292" y="3859416"/>
            <a:ext cx="4347292" cy="1892826"/>
            <a:chOff x="6578292" y="3859416"/>
            <a:chExt cx="4347292" cy="1892826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68C0C1EC-C8F7-555E-7351-C13F7F873430}"/>
                </a:ext>
              </a:extLst>
            </p:cNvPr>
            <p:cNvSpPr/>
            <p:nvPr/>
          </p:nvSpPr>
          <p:spPr>
            <a:xfrm>
              <a:off x="7896225" y="4204411"/>
              <a:ext cx="1585913" cy="9533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50"/>
            </a:p>
          </p:txBody>
        </p: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2F8C6C27-6455-36A2-BB2E-A08673815107}"/>
                </a:ext>
              </a:extLst>
            </p:cNvPr>
            <p:cNvGrpSpPr/>
            <p:nvPr/>
          </p:nvGrpSpPr>
          <p:grpSpPr>
            <a:xfrm>
              <a:off x="6578292" y="3859416"/>
              <a:ext cx="4347292" cy="1892826"/>
              <a:chOff x="1729457" y="4069842"/>
              <a:chExt cx="4347292" cy="1892826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37166F3-874E-2B07-3029-6B2F774E38AF}"/>
                  </a:ext>
                </a:extLst>
              </p:cNvPr>
              <p:cNvSpPr txBox="1"/>
              <p:nvPr/>
            </p:nvSpPr>
            <p:spPr>
              <a:xfrm>
                <a:off x="1818580" y="4069842"/>
                <a:ext cx="4258169" cy="18928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:r>
                  <a:rPr lang="ko-KR" altLang="en-US" sz="2800" b="1" spc="-150" dirty="0">
                    <a:solidFill>
                      <a:srgbClr val="DF1856"/>
                    </a:solidFill>
                  </a:rPr>
                  <a:t>표면에 줄무늬와 크고 붉은 점이 보입니다</a:t>
                </a:r>
                <a:r>
                  <a:rPr lang="en-US" altLang="ko-KR" sz="2800" b="1" spc="-150" dirty="0">
                    <a:solidFill>
                      <a:srgbClr val="DF1856"/>
                    </a:solidFill>
                  </a:rPr>
                  <a:t>.</a:t>
                </a:r>
              </a:p>
              <a:p>
                <a:pPr>
                  <a:spcAft>
                    <a:spcPts val="600"/>
                  </a:spcAft>
                </a:pPr>
                <a:r>
                  <a:rPr lang="ko-KR" altLang="en-US" sz="2800" b="1" spc="-150" dirty="0">
                    <a:solidFill>
                      <a:srgbClr val="DF1856"/>
                    </a:solidFill>
                  </a:rPr>
                  <a:t>표면이 기체로 이루어져  있습니다</a:t>
                </a:r>
                <a:r>
                  <a:rPr lang="en-US" altLang="ko-KR" sz="2800" b="1" spc="-150" dirty="0">
                    <a:solidFill>
                      <a:srgbClr val="DF1856"/>
                    </a:solidFill>
                  </a:rPr>
                  <a:t>.</a:t>
                </a:r>
              </a:p>
            </p:txBody>
          </p:sp>
          <p:sp>
            <p:nvSpPr>
              <p:cNvPr id="17" name="타원 16">
                <a:extLst>
                  <a:ext uri="{FF2B5EF4-FFF2-40B4-BE49-F238E27FC236}">
                    <a16:creationId xmlns:a16="http://schemas.microsoft.com/office/drawing/2014/main" id="{40C855D4-00F6-168E-48DE-4AB64D2EB24B}"/>
                  </a:ext>
                </a:extLst>
              </p:cNvPr>
              <p:cNvSpPr/>
              <p:nvPr/>
            </p:nvSpPr>
            <p:spPr>
              <a:xfrm>
                <a:off x="1729457" y="4316100"/>
                <a:ext cx="95065" cy="98737"/>
              </a:xfrm>
              <a:prstGeom prst="ellipse">
                <a:avLst/>
              </a:prstGeom>
              <a:solidFill>
                <a:srgbClr val="E2467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타원 17">
                <a:extLst>
                  <a:ext uri="{FF2B5EF4-FFF2-40B4-BE49-F238E27FC236}">
                    <a16:creationId xmlns:a16="http://schemas.microsoft.com/office/drawing/2014/main" id="{4C92E291-9C48-7CFB-33E9-B908C9416BF9}"/>
                  </a:ext>
                </a:extLst>
              </p:cNvPr>
              <p:cNvSpPr/>
              <p:nvPr/>
            </p:nvSpPr>
            <p:spPr>
              <a:xfrm>
                <a:off x="1729457" y="5187438"/>
                <a:ext cx="95065" cy="98737"/>
              </a:xfrm>
              <a:prstGeom prst="ellipse">
                <a:avLst/>
              </a:prstGeom>
              <a:solidFill>
                <a:srgbClr val="E2467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66635E8D-25FF-BA3F-6930-AB19E173A8F1}"/>
              </a:ext>
            </a:extLst>
          </p:cNvPr>
          <p:cNvGrpSpPr/>
          <p:nvPr/>
        </p:nvGrpSpPr>
        <p:grpSpPr>
          <a:xfrm>
            <a:off x="1729457" y="4033542"/>
            <a:ext cx="4347292" cy="1461939"/>
            <a:chOff x="1729457" y="4069842"/>
            <a:chExt cx="4347292" cy="1461939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BDCC989-0007-2EC8-89BA-542B041D5BF4}"/>
                </a:ext>
              </a:extLst>
            </p:cNvPr>
            <p:cNvSpPr txBox="1"/>
            <p:nvPr/>
          </p:nvSpPr>
          <p:spPr>
            <a:xfrm>
              <a:off x="1818580" y="4069842"/>
              <a:ext cx="4258169" cy="146193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붉은색을 띱니다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표면이 암석으로 이루어져 있습니다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35" name="타원 34">
              <a:extLst>
                <a:ext uri="{FF2B5EF4-FFF2-40B4-BE49-F238E27FC236}">
                  <a16:creationId xmlns:a16="http://schemas.microsoft.com/office/drawing/2014/main" id="{DF2C8E5E-4699-A4F8-830B-E3FFAA311D56}"/>
                </a:ext>
              </a:extLst>
            </p:cNvPr>
            <p:cNvSpPr/>
            <p:nvPr/>
          </p:nvSpPr>
          <p:spPr>
            <a:xfrm>
              <a:off x="1729457" y="4316100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타원 35">
              <a:extLst>
                <a:ext uri="{FF2B5EF4-FFF2-40B4-BE49-F238E27FC236}">
                  <a16:creationId xmlns:a16="http://schemas.microsoft.com/office/drawing/2014/main" id="{8C5E3B7D-6399-18C5-8777-5D4D8E3BAB58}"/>
                </a:ext>
              </a:extLst>
            </p:cNvPr>
            <p:cNvSpPr/>
            <p:nvPr/>
          </p:nvSpPr>
          <p:spPr>
            <a:xfrm>
              <a:off x="1729457" y="4767406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3" name="그림 22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5C5E44E1-5B0E-544B-FEDE-E0F24BB9951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  <p:pic>
        <p:nvPicPr>
          <p:cNvPr id="22" name="그림 21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D4A7533D-F7DD-7B46-540E-37F075F3E53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8542" y="1232500"/>
            <a:ext cx="1681872" cy="28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6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0414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14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15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pic>
        <p:nvPicPr>
          <p:cNvPr id="23" name="그림 22" descr="스크린샷, 직사각형, 블랙, 사진 액자이(가) 표시된 사진&#10;&#10;자동 생성된 설명">
            <a:extLst>
              <a:ext uri="{FF2B5EF4-FFF2-40B4-BE49-F238E27FC236}">
                <a16:creationId xmlns:a16="http://schemas.microsoft.com/office/drawing/2014/main" id="{3884CEC4-4F53-D90D-4096-FD7BDE6F6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033" y="3213222"/>
            <a:ext cx="6663623" cy="25331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태양과 태양계 행성의 특징 조사하기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452B2E3-1DD9-A971-38AE-9118E5A4B4F2}"/>
              </a:ext>
            </a:extLst>
          </p:cNvPr>
          <p:cNvGrpSpPr/>
          <p:nvPr/>
        </p:nvGrpSpPr>
        <p:grpSpPr>
          <a:xfrm rot="10800000">
            <a:off x="574361" y="3522193"/>
            <a:ext cx="343092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F72020FA-6AF3-789A-DABB-C045EC2DF520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90DE00B0-DAC9-2124-F86F-DC51BC1A0EE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5702198-2B98-68F8-CBB5-86F254F80695}"/>
              </a:ext>
            </a:extLst>
          </p:cNvPr>
          <p:cNvGrpSpPr/>
          <p:nvPr/>
        </p:nvGrpSpPr>
        <p:grpSpPr>
          <a:xfrm>
            <a:off x="5337770" y="6095372"/>
            <a:ext cx="1516461" cy="192989"/>
            <a:chOff x="5005883" y="6095372"/>
            <a:chExt cx="1516461" cy="192989"/>
          </a:xfrm>
        </p:grpSpPr>
        <p:sp>
          <p:nvSpPr>
            <p:cNvPr id="8" name="object 26">
              <a:extLst>
                <a:ext uri="{FF2B5EF4-FFF2-40B4-BE49-F238E27FC236}">
                  <a16:creationId xmlns:a16="http://schemas.microsoft.com/office/drawing/2014/main" id="{6FB1A2F3-06E5-71BD-D22F-C94281CB5E86}"/>
                </a:ext>
              </a:extLst>
            </p:cNvPr>
            <p:cNvSpPr/>
            <p:nvPr/>
          </p:nvSpPr>
          <p:spPr>
            <a:xfrm>
              <a:off x="5669653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49C98835-FD96-5C86-A77F-96AAAD637ECB}"/>
                </a:ext>
              </a:extLst>
            </p:cNvPr>
            <p:cNvSpPr/>
            <p:nvPr/>
          </p:nvSpPr>
          <p:spPr>
            <a:xfrm>
              <a:off x="6000695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27A9BD44-1FE2-4E26-0932-3E30ACB40C50}"/>
                </a:ext>
              </a:extLst>
            </p:cNvPr>
            <p:cNvSpPr/>
            <p:nvPr/>
          </p:nvSpPr>
          <p:spPr>
            <a:xfrm>
              <a:off x="633173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9" name="object 26">
              <a:extLst>
                <a:ext uri="{FF2B5EF4-FFF2-40B4-BE49-F238E27FC236}">
                  <a16:creationId xmlns:a16="http://schemas.microsoft.com/office/drawing/2014/main" id="{2C8AB9EA-0B3F-B551-69D2-83208D44D994}"/>
                </a:ext>
              </a:extLst>
            </p:cNvPr>
            <p:cNvSpPr/>
            <p:nvPr/>
          </p:nvSpPr>
          <p:spPr>
            <a:xfrm>
              <a:off x="5338611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0" name="object 26">
              <a:extLst>
                <a:ext uri="{FF2B5EF4-FFF2-40B4-BE49-F238E27FC236}">
                  <a16:creationId xmlns:a16="http://schemas.microsoft.com/office/drawing/2014/main" id="{EFC7D602-365A-E7BD-0EB3-66F3E265623B}"/>
                </a:ext>
              </a:extLst>
            </p:cNvPr>
            <p:cNvSpPr/>
            <p:nvPr/>
          </p:nvSpPr>
          <p:spPr>
            <a:xfrm>
              <a:off x="5005883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71" name="그림 70">
            <a:extLst>
              <a:ext uri="{FF2B5EF4-FFF2-40B4-BE49-F238E27FC236}">
                <a16:creationId xmlns:a16="http://schemas.microsoft.com/office/drawing/2014/main" id="{49D45814-102C-310F-2BB9-5D0022B677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344" y="3281206"/>
            <a:ext cx="4777001" cy="481971"/>
          </a:xfrm>
          <a:prstGeom prst="rect">
            <a:avLst/>
          </a:prstGeom>
        </p:spPr>
      </p:pic>
      <p:pic>
        <p:nvPicPr>
          <p:cNvPr id="84" name="그림 83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0AC59301-2501-A79B-6CB2-36754F014D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3" y="4391701"/>
            <a:ext cx="539682" cy="539682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DAAC7E03-6BD6-3E81-BB15-078F1AC86557}"/>
              </a:ext>
            </a:extLst>
          </p:cNvPr>
          <p:cNvGrpSpPr/>
          <p:nvPr/>
        </p:nvGrpSpPr>
        <p:grpSpPr>
          <a:xfrm>
            <a:off x="11288356" y="3522193"/>
            <a:ext cx="343092" cy="685800"/>
            <a:chOff x="11288812" y="3669049"/>
            <a:chExt cx="343093" cy="685800"/>
          </a:xfrm>
        </p:grpSpPr>
        <p:sp>
          <p:nvSpPr>
            <p:cNvPr id="5" name="object 27">
              <a:extLst>
                <a:ext uri="{FF2B5EF4-FFF2-40B4-BE49-F238E27FC236}">
                  <a16:creationId xmlns:a16="http://schemas.microsoft.com/office/drawing/2014/main" id="{027C5988-0DDF-E50D-2BD0-27F247FC64B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8">
              <a:extLst>
                <a:ext uri="{FF2B5EF4-FFF2-40B4-BE49-F238E27FC236}">
                  <a16:creationId xmlns:a16="http://schemas.microsoft.com/office/drawing/2014/main" id="{65C3E93B-46C3-8E97-C6E4-90639D910C4D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311E582-DB09-84EF-7610-D5FB1E708B5A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4.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3CA7CA-B668-6154-3587-1F38856D1CDA}"/>
              </a:ext>
            </a:extLst>
          </p:cNvPr>
          <p:cNvSpPr txBox="1"/>
          <p:nvPr/>
        </p:nvSpPr>
        <p:spPr>
          <a:xfrm>
            <a:off x="1469983" y="1822056"/>
            <a:ext cx="9818373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친구들이 공유한 내용을 보고</a:t>
            </a:r>
            <a:r>
              <a:rPr lang="en-US" altLang="ko-KR" sz="3000" spc="-150" dirty="0"/>
              <a:t>, </a:t>
            </a:r>
            <a:r>
              <a:rPr lang="ko-KR" altLang="en-US" sz="3000" spc="-150" dirty="0"/>
              <a:t>태양과 태양계 행성의 특징을 정리해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5C2368B-113F-25BB-A6A4-320330CD8F83}"/>
              </a:ext>
            </a:extLst>
          </p:cNvPr>
          <p:cNvGrpSpPr/>
          <p:nvPr/>
        </p:nvGrpSpPr>
        <p:grpSpPr>
          <a:xfrm>
            <a:off x="3511287" y="4012991"/>
            <a:ext cx="5361720" cy="1538883"/>
            <a:chOff x="1729457" y="4069842"/>
            <a:chExt cx="5361720" cy="153888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FF1FC2E-76C5-E5C5-60A2-81B2B63B5207}"/>
                </a:ext>
              </a:extLst>
            </p:cNvPr>
            <p:cNvSpPr txBox="1"/>
            <p:nvPr/>
          </p:nvSpPr>
          <p:spPr>
            <a:xfrm>
              <a:off x="1818580" y="4069842"/>
              <a:ext cx="5272597" cy="153888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표면에 줄무늬가 보입니다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고리가 있습니다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표면이 기체로 이루어져 있습니다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31AE31DF-DCCB-F337-5189-2A472E69BEE3}"/>
                </a:ext>
              </a:extLst>
            </p:cNvPr>
            <p:cNvSpPr/>
            <p:nvPr/>
          </p:nvSpPr>
          <p:spPr>
            <a:xfrm>
              <a:off x="1729457" y="4316100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769B0A6E-363A-126E-F6EF-C4824ACEB790}"/>
                </a:ext>
              </a:extLst>
            </p:cNvPr>
            <p:cNvSpPr/>
            <p:nvPr/>
          </p:nvSpPr>
          <p:spPr>
            <a:xfrm>
              <a:off x="1729457" y="4767406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822ED47D-5A3A-05A0-B4D5-DFF62483EDF7}"/>
                </a:ext>
              </a:extLst>
            </p:cNvPr>
            <p:cNvSpPr/>
            <p:nvPr/>
          </p:nvSpPr>
          <p:spPr>
            <a:xfrm>
              <a:off x="1729457" y="5285566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2" name="그림 21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975F7728-9F96-4ACB-064F-70EA3CC78A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  <p:pic>
        <p:nvPicPr>
          <p:cNvPr id="18" name="그림 17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EC0FF938-142F-5372-97A4-99602DD6409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8542" y="1232500"/>
            <a:ext cx="1681872" cy="28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17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0414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14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15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태양과 태양계 행성의 특징 조사하기</a:t>
            </a:r>
          </a:p>
        </p:txBody>
      </p:sp>
      <p:pic>
        <p:nvPicPr>
          <p:cNvPr id="6" name="그림 5" descr="직사각형, 스크린샷, 블랙이(가) 표시된 사진&#10;&#10;자동 생성된 설명">
            <a:extLst>
              <a:ext uri="{FF2B5EF4-FFF2-40B4-BE49-F238E27FC236}">
                <a16:creationId xmlns:a16="http://schemas.microsoft.com/office/drawing/2014/main" id="{7AAFBC57-26D8-F9A5-66D4-DCA5CA9D1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982" y="3163275"/>
            <a:ext cx="9675726" cy="2685075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6452B2E3-1DD9-A971-38AE-9118E5A4B4F2}"/>
              </a:ext>
            </a:extLst>
          </p:cNvPr>
          <p:cNvGrpSpPr/>
          <p:nvPr/>
        </p:nvGrpSpPr>
        <p:grpSpPr>
          <a:xfrm rot="10800000">
            <a:off x="574361" y="3522193"/>
            <a:ext cx="343092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F72020FA-6AF3-789A-DABB-C045EC2DF520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90DE00B0-DAC9-2124-F86F-DC51BC1A0EE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B57A70D0-765F-CD15-D5D6-B8F85BB68D4A}"/>
              </a:ext>
            </a:extLst>
          </p:cNvPr>
          <p:cNvGrpSpPr/>
          <p:nvPr/>
        </p:nvGrpSpPr>
        <p:grpSpPr>
          <a:xfrm rot="10800000" flipH="1">
            <a:off x="11288355" y="3522193"/>
            <a:ext cx="343093" cy="685800"/>
            <a:chOff x="11288812" y="3669049"/>
            <a:chExt cx="343093" cy="685800"/>
          </a:xfrm>
        </p:grpSpPr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BE84ED85-222F-461E-67AE-C765B1805B77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CA1084B3-CF2C-2098-9491-1B5C28E9EA58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CCF86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55702198-2B98-68F8-CBB5-86F254F80695}"/>
              </a:ext>
            </a:extLst>
          </p:cNvPr>
          <p:cNvGrpSpPr/>
          <p:nvPr/>
        </p:nvGrpSpPr>
        <p:grpSpPr>
          <a:xfrm>
            <a:off x="5337770" y="6095372"/>
            <a:ext cx="1516461" cy="192989"/>
            <a:chOff x="5005883" y="6095372"/>
            <a:chExt cx="1516461" cy="192989"/>
          </a:xfrm>
        </p:grpSpPr>
        <p:sp>
          <p:nvSpPr>
            <p:cNvPr id="8" name="object 26">
              <a:extLst>
                <a:ext uri="{FF2B5EF4-FFF2-40B4-BE49-F238E27FC236}">
                  <a16:creationId xmlns:a16="http://schemas.microsoft.com/office/drawing/2014/main" id="{6FB1A2F3-06E5-71BD-D22F-C94281CB5E86}"/>
                </a:ext>
              </a:extLst>
            </p:cNvPr>
            <p:cNvSpPr/>
            <p:nvPr/>
          </p:nvSpPr>
          <p:spPr>
            <a:xfrm>
              <a:off x="5669653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49C98835-FD96-5C86-A77F-96AAAD637ECB}"/>
                </a:ext>
              </a:extLst>
            </p:cNvPr>
            <p:cNvSpPr/>
            <p:nvPr/>
          </p:nvSpPr>
          <p:spPr>
            <a:xfrm>
              <a:off x="6000695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27A9BD44-1FE2-4E26-0932-3E30ACB40C50}"/>
                </a:ext>
              </a:extLst>
            </p:cNvPr>
            <p:cNvSpPr/>
            <p:nvPr/>
          </p:nvSpPr>
          <p:spPr>
            <a:xfrm>
              <a:off x="633173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9" name="object 26">
              <a:extLst>
                <a:ext uri="{FF2B5EF4-FFF2-40B4-BE49-F238E27FC236}">
                  <a16:creationId xmlns:a16="http://schemas.microsoft.com/office/drawing/2014/main" id="{2C8AB9EA-0B3F-B551-69D2-83208D44D994}"/>
                </a:ext>
              </a:extLst>
            </p:cNvPr>
            <p:cNvSpPr/>
            <p:nvPr/>
          </p:nvSpPr>
          <p:spPr>
            <a:xfrm>
              <a:off x="5338611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0" name="object 26">
              <a:extLst>
                <a:ext uri="{FF2B5EF4-FFF2-40B4-BE49-F238E27FC236}">
                  <a16:creationId xmlns:a16="http://schemas.microsoft.com/office/drawing/2014/main" id="{EFC7D602-365A-E7BD-0EB3-66F3E265623B}"/>
                </a:ext>
              </a:extLst>
            </p:cNvPr>
            <p:cNvSpPr/>
            <p:nvPr/>
          </p:nvSpPr>
          <p:spPr>
            <a:xfrm>
              <a:off x="5005883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79" name="그림 78">
            <a:extLst>
              <a:ext uri="{FF2B5EF4-FFF2-40B4-BE49-F238E27FC236}">
                <a16:creationId xmlns:a16="http://schemas.microsoft.com/office/drawing/2014/main" id="{36A254C6-8795-A8B0-F70B-8045CDB81A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438" y="3281206"/>
            <a:ext cx="4777001" cy="481971"/>
          </a:xfrm>
          <a:prstGeom prst="rect">
            <a:avLst/>
          </a:prstGeom>
        </p:spPr>
      </p:pic>
      <p:pic>
        <p:nvPicPr>
          <p:cNvPr id="85" name="그림 84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B79465C7-4587-83C8-9E2F-EE8ABF4EBB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098" y="4391701"/>
            <a:ext cx="539682" cy="539682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F9AB840E-89AB-88B4-7199-EA924928C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019" y="3281206"/>
            <a:ext cx="4777001" cy="48197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22A159B-315C-8964-C589-EE63F8B91AA1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4.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D97FD4A-2300-F33B-F214-CE251157E5AE}"/>
              </a:ext>
            </a:extLst>
          </p:cNvPr>
          <p:cNvSpPr txBox="1"/>
          <p:nvPr/>
        </p:nvSpPr>
        <p:spPr>
          <a:xfrm>
            <a:off x="1469983" y="1822056"/>
            <a:ext cx="975916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친구들이 공유한 내용을 보고</a:t>
            </a:r>
            <a:r>
              <a:rPr lang="en-US" altLang="ko-KR" sz="3000" spc="-150" dirty="0"/>
              <a:t>, </a:t>
            </a:r>
            <a:r>
              <a:rPr lang="ko-KR" altLang="en-US" sz="3000" spc="-150" dirty="0"/>
              <a:t>태양과 태양계 행성의 특징을 정리해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pic>
        <p:nvPicPr>
          <p:cNvPr id="2" name="그림 1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791D44B9-57BD-0F70-7482-09294B9002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678" y="4391701"/>
            <a:ext cx="539682" cy="539682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1421C2A0-7548-327D-3DDC-3C293D14B095}"/>
              </a:ext>
            </a:extLst>
          </p:cNvPr>
          <p:cNvGrpSpPr/>
          <p:nvPr/>
        </p:nvGrpSpPr>
        <p:grpSpPr>
          <a:xfrm>
            <a:off x="6663624" y="4032583"/>
            <a:ext cx="4188526" cy="1461939"/>
            <a:chOff x="1729457" y="4069842"/>
            <a:chExt cx="4188526" cy="146193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B99C296-461F-FE1E-18E1-6422D9BF3BB8}"/>
                </a:ext>
              </a:extLst>
            </p:cNvPr>
            <p:cNvSpPr txBox="1"/>
            <p:nvPr/>
          </p:nvSpPr>
          <p:spPr>
            <a:xfrm>
              <a:off x="1818580" y="4069842"/>
              <a:ext cx="4099403" cy="146193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파란색을 띱니다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표면이 기체로 이루어져 있습니다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9FFAC493-552D-8557-BA09-6BE42FA0C3EE}"/>
                </a:ext>
              </a:extLst>
            </p:cNvPr>
            <p:cNvSpPr/>
            <p:nvPr/>
          </p:nvSpPr>
          <p:spPr>
            <a:xfrm>
              <a:off x="1729457" y="4316100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0266D4A2-4814-E5E5-D0C7-F57B876D01EF}"/>
                </a:ext>
              </a:extLst>
            </p:cNvPr>
            <p:cNvSpPr/>
            <p:nvPr/>
          </p:nvSpPr>
          <p:spPr>
            <a:xfrm>
              <a:off x="1729457" y="4767406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67A28A3A-6CAF-F665-F766-C712753576C7}"/>
              </a:ext>
            </a:extLst>
          </p:cNvPr>
          <p:cNvGrpSpPr/>
          <p:nvPr/>
        </p:nvGrpSpPr>
        <p:grpSpPr>
          <a:xfrm>
            <a:off x="1729457" y="4032583"/>
            <a:ext cx="4188526" cy="1461939"/>
            <a:chOff x="1729457" y="4069842"/>
            <a:chExt cx="4188526" cy="146193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D682A9A-08C8-6B72-3F4B-BF1B542D9C3D}"/>
                </a:ext>
              </a:extLst>
            </p:cNvPr>
            <p:cNvSpPr txBox="1"/>
            <p:nvPr/>
          </p:nvSpPr>
          <p:spPr>
            <a:xfrm>
              <a:off x="1818580" y="4069842"/>
              <a:ext cx="4099403" cy="146193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청록색을 띱니다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2800" b="1" spc="-150" dirty="0">
                  <a:solidFill>
                    <a:srgbClr val="DF1856"/>
                  </a:solidFill>
                </a:rPr>
                <a:t>표면이 기체로 이루어져 있습니다</a:t>
              </a:r>
              <a:r>
                <a:rPr lang="en-US" altLang="ko-KR" sz="28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F6AB81A9-4C51-9D9E-0EB7-D1AFB2D67569}"/>
                </a:ext>
              </a:extLst>
            </p:cNvPr>
            <p:cNvSpPr/>
            <p:nvPr/>
          </p:nvSpPr>
          <p:spPr>
            <a:xfrm>
              <a:off x="1729457" y="4316100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0838CB4C-1B20-0768-CA02-6E8E573FB869}"/>
                </a:ext>
              </a:extLst>
            </p:cNvPr>
            <p:cNvSpPr/>
            <p:nvPr/>
          </p:nvSpPr>
          <p:spPr>
            <a:xfrm>
              <a:off x="1729457" y="4767406"/>
              <a:ext cx="95065" cy="98737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6" name="그림 25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736EBE20-CC24-B5F7-FA79-27886F06F0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  <p:pic>
        <p:nvPicPr>
          <p:cNvPr id="25" name="그림 24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984785FB-0AB7-7C2C-C37B-69935C31F83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8542" y="1232500"/>
            <a:ext cx="1681872" cy="28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9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9D38707E-2E74-D324-0504-591CC655B68A}"/>
              </a:ext>
            </a:extLst>
          </p:cNvPr>
          <p:cNvSpPr/>
          <p:nvPr/>
        </p:nvSpPr>
        <p:spPr>
          <a:xfrm>
            <a:off x="1129492" y="2505250"/>
            <a:ext cx="10040078" cy="2082430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6C634351-2AB6-9EF0-4DF5-57C2A640D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3276624"/>
            <a:ext cx="539682" cy="5396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81469B-8EAA-E891-6DA9-24067A2F02D8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태양과 태양계 행성의 특징 조사하기</a:t>
            </a: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F7BB9C6-5735-074B-49A7-C811AEA356CD}"/>
              </a:ext>
            </a:extLst>
          </p:cNvPr>
          <p:cNvGrpSpPr/>
          <p:nvPr/>
        </p:nvGrpSpPr>
        <p:grpSpPr>
          <a:xfrm>
            <a:off x="1459644" y="2619598"/>
            <a:ext cx="8909307" cy="1853584"/>
            <a:chOff x="1459644" y="3061118"/>
            <a:chExt cx="8909307" cy="1853584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4C8269EF-4291-F1F3-207E-C23DFDF47AA9}"/>
                </a:ext>
              </a:extLst>
            </p:cNvPr>
            <p:cNvGrpSpPr/>
            <p:nvPr/>
          </p:nvGrpSpPr>
          <p:grpSpPr>
            <a:xfrm>
              <a:off x="1459644" y="3061118"/>
              <a:ext cx="8909307" cy="1853584"/>
              <a:chOff x="1459644" y="3061118"/>
              <a:chExt cx="8909307" cy="1853584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DF8E40C-D3BF-1751-85C5-211B3C8CBB9F}"/>
                  </a:ext>
                </a:extLst>
              </p:cNvPr>
              <p:cNvSpPr txBox="1"/>
              <p:nvPr/>
            </p:nvSpPr>
            <p:spPr>
              <a:xfrm>
                <a:off x="1766828" y="3061118"/>
                <a:ext cx="8602123" cy="1853584"/>
              </a:xfrm>
              <a:prstGeom prst="rect">
                <a:avLst/>
              </a:prstGeom>
              <a:solidFill>
                <a:srgbClr val="EBF1F4"/>
              </a:solidFill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  <a:spcAft>
                    <a:spcPts val="1200"/>
                  </a:spcAft>
                </a:pPr>
                <a:r>
                  <a:rPr lang="ko-KR" altLang="en-US" sz="3000" b="1" spc="-300" dirty="0">
                    <a:solidFill>
                      <a:srgbClr val="DF1856"/>
                    </a:solidFill>
                  </a:rPr>
                  <a:t>태양은 스스로 빛을 내는 천체입니다</a:t>
                </a:r>
                <a:r>
                  <a:rPr lang="en-US" altLang="ko-KR" sz="3000" b="1" spc="-300" dirty="0">
                    <a:solidFill>
                      <a:srgbClr val="DF1856"/>
                    </a:solidFill>
                  </a:rPr>
                  <a:t>.</a:t>
                </a:r>
              </a:p>
              <a:p>
                <a:pPr algn="just">
                  <a:lnSpc>
                    <a:spcPct val="120000"/>
                  </a:lnSpc>
                  <a:spcAft>
                    <a:spcPts val="1200"/>
                  </a:spcAft>
                </a:pPr>
                <a:r>
                  <a:rPr lang="ko-KR" altLang="en-US" sz="3000" b="1" spc="-300" dirty="0">
                    <a:solidFill>
                      <a:srgbClr val="DF1856"/>
                    </a:solidFill>
                  </a:rPr>
                  <a:t>태양계 행성에는 표면이 암석으로 이루어진 것도 있고</a:t>
                </a:r>
                <a:r>
                  <a:rPr lang="en-US" altLang="ko-KR" sz="3000" b="1" spc="-300" dirty="0">
                    <a:solidFill>
                      <a:srgbClr val="DF1856"/>
                    </a:solidFill>
                  </a:rPr>
                  <a:t>, </a:t>
                </a:r>
                <a:r>
                  <a:rPr lang="ko-KR" altLang="en-US" sz="3000" b="1" spc="-300" dirty="0">
                    <a:solidFill>
                      <a:srgbClr val="DF1856"/>
                    </a:solidFill>
                  </a:rPr>
                  <a:t>기체로 이루어진 것도 있습니다</a:t>
                </a:r>
                <a:r>
                  <a:rPr lang="en-US" altLang="ko-KR" sz="3000" b="1" spc="-300" dirty="0">
                    <a:solidFill>
                      <a:srgbClr val="DF1856"/>
                    </a:solidFill>
                  </a:rPr>
                  <a:t>.</a:t>
                </a:r>
              </a:p>
            </p:txBody>
          </p:sp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23484C3B-043E-373C-3929-9CA3F00908EC}"/>
                  </a:ext>
                </a:extLst>
              </p:cNvPr>
              <p:cNvSpPr/>
              <p:nvPr/>
            </p:nvSpPr>
            <p:spPr>
              <a:xfrm>
                <a:off x="1459644" y="3307360"/>
                <a:ext cx="151200" cy="151200"/>
              </a:xfrm>
              <a:prstGeom prst="ellipse">
                <a:avLst/>
              </a:prstGeom>
              <a:solidFill>
                <a:srgbClr val="E2467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EB316C66-B822-14FA-527F-EAC5B91BF445}"/>
                </a:ext>
              </a:extLst>
            </p:cNvPr>
            <p:cNvSpPr/>
            <p:nvPr/>
          </p:nvSpPr>
          <p:spPr>
            <a:xfrm>
              <a:off x="1459644" y="4003257"/>
              <a:ext cx="151200" cy="151200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0504F108-32FA-8D7F-1DBF-AA38CC0B3304}"/>
              </a:ext>
            </a:extLst>
          </p:cNvPr>
          <p:cNvSpPr txBox="1"/>
          <p:nvPr/>
        </p:nvSpPr>
        <p:spPr>
          <a:xfrm>
            <a:off x="1018573" y="1720118"/>
            <a:ext cx="10127136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0" dirty="0"/>
              <a:t>이 활동으로 알게 된 점을 친구들과 이야기해 봅시다</a:t>
            </a:r>
            <a:r>
              <a:rPr lang="en-US" altLang="ko-KR" sz="3000" spc="0" dirty="0"/>
              <a:t>.</a:t>
            </a:r>
            <a:endParaRPr lang="ko-KR" altLang="en-US" sz="3000" spc="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2F964D-15CC-0574-8FD0-DBA2237CD4C4}"/>
              </a:ext>
            </a:extLst>
          </p:cNvPr>
          <p:cNvSpPr txBox="1"/>
          <p:nvPr/>
        </p:nvSpPr>
        <p:spPr>
          <a:xfrm>
            <a:off x="8756914" y="1188132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14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15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290609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716485-A056-8210-4C8D-BD6B601A4508}"/>
              </a:ext>
            </a:extLst>
          </p:cNvPr>
          <p:cNvSpPr txBox="1"/>
          <p:nvPr/>
        </p:nvSpPr>
        <p:spPr>
          <a:xfrm>
            <a:off x="1027514" y="1334736"/>
            <a:ext cx="10859685" cy="62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400"/>
              </a:spcAft>
            </a:pPr>
            <a:r>
              <a:rPr lang="ko-KR" altLang="en-US" sz="3200" b="1" dirty="0">
                <a:latin typeface="+mn-ea"/>
              </a:rPr>
              <a:t>태양은 스스로  빛  을 내는 천체입니다</a:t>
            </a:r>
            <a:r>
              <a:rPr lang="en-US" altLang="ko-KR" sz="3200" b="1" dirty="0">
                <a:latin typeface="+mn-ea"/>
              </a:rPr>
              <a:t>.</a:t>
            </a:r>
            <a:endParaRPr lang="ko-KR" altLang="en-US" sz="3200" b="1" dirty="0">
              <a:latin typeface="+mn-ea"/>
            </a:endParaRPr>
          </a:p>
        </p:txBody>
      </p:sp>
      <p:pic>
        <p:nvPicPr>
          <p:cNvPr id="4" name="object 2">
            <a:extLst>
              <a:ext uri="{FF2B5EF4-FFF2-40B4-BE49-F238E27FC236}">
                <a16:creationId xmlns:a16="http://schemas.microsoft.com/office/drawing/2014/main" id="{B25C7195-D08A-4836-D605-DE15D09FF438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1607297"/>
            <a:ext cx="152389" cy="1523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18DE58-796B-FF10-2121-608207C68E44}"/>
              </a:ext>
            </a:extLst>
          </p:cNvPr>
          <p:cNvSpPr txBox="1"/>
          <p:nvPr/>
        </p:nvSpPr>
        <p:spPr>
          <a:xfrm>
            <a:off x="2058924" y="432811"/>
            <a:ext cx="5949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 dirty="0">
                <a:latin typeface="+mn-ea"/>
              </a:rPr>
              <a:t>태양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15091A6-CD29-E035-5B2E-4D8E2EC199D4}"/>
              </a:ext>
            </a:extLst>
          </p:cNvPr>
          <p:cNvSpPr/>
          <p:nvPr/>
        </p:nvSpPr>
        <p:spPr>
          <a:xfrm>
            <a:off x="3963491" y="1330702"/>
            <a:ext cx="661956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ㅂ</a:t>
            </a:r>
            <a:endParaRPr lang="ko-KR" altLang="en-US" sz="32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A53105B4-B32E-EB9B-C18D-649C23D405C1}"/>
              </a:ext>
            </a:extLst>
          </p:cNvPr>
          <p:cNvSpPr/>
          <p:nvPr/>
        </p:nvSpPr>
        <p:spPr>
          <a:xfrm>
            <a:off x="3961356" y="1330702"/>
            <a:ext cx="664091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빛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36AD5B-BB89-0944-9176-FDCAE81F94FF}"/>
              </a:ext>
            </a:extLst>
          </p:cNvPr>
          <p:cNvSpPr txBox="1"/>
          <p:nvPr/>
        </p:nvSpPr>
        <p:spPr>
          <a:xfrm>
            <a:off x="1027514" y="2382265"/>
            <a:ext cx="10859685" cy="62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400"/>
              </a:spcAft>
            </a:pPr>
            <a:r>
              <a:rPr lang="ko-KR" altLang="en-US" sz="3200" b="1" dirty="0">
                <a:latin typeface="+mn-ea"/>
              </a:rPr>
              <a:t>태양은 태양계의  중심 에 있습니다</a:t>
            </a:r>
            <a:r>
              <a:rPr lang="en-US" altLang="ko-KR" sz="3200" b="1" dirty="0">
                <a:latin typeface="+mn-ea"/>
              </a:rPr>
              <a:t>.</a:t>
            </a:r>
            <a:endParaRPr lang="ko-KR" altLang="en-US" sz="3200" b="1" dirty="0">
              <a:latin typeface="+mn-ea"/>
            </a:endParaRPr>
          </a:p>
        </p:txBody>
      </p:sp>
      <p:pic>
        <p:nvPicPr>
          <p:cNvPr id="18" name="object 2">
            <a:extLst>
              <a:ext uri="{FF2B5EF4-FFF2-40B4-BE49-F238E27FC236}">
                <a16:creationId xmlns:a16="http://schemas.microsoft.com/office/drawing/2014/main" id="{FB56DA93-454E-1BF2-9060-7701873A0CAD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2654826"/>
            <a:ext cx="152389" cy="152389"/>
          </a:xfrm>
          <a:prstGeom prst="rect">
            <a:avLst/>
          </a:prstGeom>
        </p:spPr>
      </p:pic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687FB622-9936-ECA6-CFD0-B1348370470D}"/>
              </a:ext>
            </a:extLst>
          </p:cNvPr>
          <p:cNvSpPr/>
          <p:nvPr/>
        </p:nvSpPr>
        <p:spPr>
          <a:xfrm>
            <a:off x="4221487" y="2378231"/>
            <a:ext cx="107346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3200" b="1">
                <a:solidFill>
                  <a:srgbClr val="DF1553"/>
                </a:solidFill>
              </a:rPr>
              <a:t>ㅈㅅ</a:t>
            </a:r>
            <a:endParaRPr lang="ko-KR" altLang="en-US" sz="32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EC290862-8F01-7DF9-B328-1480D7138B00}"/>
              </a:ext>
            </a:extLst>
          </p:cNvPr>
          <p:cNvSpPr/>
          <p:nvPr/>
        </p:nvSpPr>
        <p:spPr>
          <a:xfrm>
            <a:off x="4221488" y="2378231"/>
            <a:ext cx="107346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중심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2BE73F-AB23-3F07-28FF-C9159440B390}"/>
              </a:ext>
            </a:extLst>
          </p:cNvPr>
          <p:cNvSpPr txBox="1"/>
          <p:nvPr/>
        </p:nvSpPr>
        <p:spPr>
          <a:xfrm>
            <a:off x="1027514" y="3400784"/>
            <a:ext cx="10859685" cy="62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400"/>
              </a:spcAft>
            </a:pPr>
            <a:r>
              <a:rPr lang="ko-KR" altLang="en-US" sz="3200" b="1" dirty="0">
                <a:latin typeface="+mn-ea"/>
              </a:rPr>
              <a:t>태양을 중심으로 주변에 지구와 같은  행성  이 있습니다</a:t>
            </a:r>
            <a:r>
              <a:rPr lang="en-US" altLang="ko-KR" sz="3200" b="1" dirty="0">
                <a:latin typeface="+mn-ea"/>
              </a:rPr>
              <a:t>.</a:t>
            </a:r>
            <a:endParaRPr lang="ko-KR" altLang="en-US" sz="3200" b="1" dirty="0">
              <a:latin typeface="+mn-ea"/>
            </a:endParaRPr>
          </a:p>
        </p:txBody>
      </p:sp>
      <p:pic>
        <p:nvPicPr>
          <p:cNvPr id="22" name="object 2">
            <a:extLst>
              <a:ext uri="{FF2B5EF4-FFF2-40B4-BE49-F238E27FC236}">
                <a16:creationId xmlns:a16="http://schemas.microsoft.com/office/drawing/2014/main" id="{4F8C6546-8909-33E1-8D72-53495A87068D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3673345"/>
            <a:ext cx="152389" cy="152389"/>
          </a:xfrm>
          <a:prstGeom prst="rect">
            <a:avLst/>
          </a:prstGeom>
        </p:spPr>
      </p:pic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A27CEEE3-9293-F4F7-1F4F-CFE4357D7A63}"/>
              </a:ext>
            </a:extLst>
          </p:cNvPr>
          <p:cNvSpPr/>
          <p:nvPr/>
        </p:nvSpPr>
        <p:spPr>
          <a:xfrm>
            <a:off x="8007927" y="3396750"/>
            <a:ext cx="107346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ㅎㅅ</a:t>
            </a:r>
            <a:endParaRPr lang="ko-KR" altLang="en-US" sz="3200" dirty="0"/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EBF9ABB4-7E79-05EC-8278-539B56381C13}"/>
              </a:ext>
            </a:extLst>
          </p:cNvPr>
          <p:cNvSpPr/>
          <p:nvPr/>
        </p:nvSpPr>
        <p:spPr>
          <a:xfrm>
            <a:off x="8007928" y="3396750"/>
            <a:ext cx="107346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행성</a:t>
            </a:r>
          </a:p>
        </p:txBody>
      </p:sp>
    </p:spTree>
    <p:extLst>
      <p:ext uri="{BB962C8B-B14F-4D97-AF65-F5344CB8AC3E}">
        <p14:creationId xmlns:p14="http://schemas.microsoft.com/office/powerpoint/2010/main" val="226214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DC35B928-A789-7221-BD9F-0D0356620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76" y="1340342"/>
            <a:ext cx="6480648" cy="470485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52B24FFA-473F-9EC1-841E-BFAD35F2413C}"/>
              </a:ext>
            </a:extLst>
          </p:cNvPr>
          <p:cNvGrpSpPr/>
          <p:nvPr/>
        </p:nvGrpSpPr>
        <p:grpSpPr>
          <a:xfrm>
            <a:off x="5501641" y="659390"/>
            <a:ext cx="1188721" cy="562359"/>
            <a:chOff x="6219532" y="904678"/>
            <a:chExt cx="304155" cy="562359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D7A9531B-14C4-3939-6512-85F33C57BC47}"/>
                </a:ext>
              </a:extLst>
            </p:cNvPr>
            <p:cNvSpPr/>
            <p:nvPr/>
          </p:nvSpPr>
          <p:spPr>
            <a:xfrm>
              <a:off x="6219532" y="904678"/>
              <a:ext cx="304155" cy="562359"/>
            </a:xfrm>
            <a:prstGeom prst="roundRect">
              <a:avLst>
                <a:gd name="adj" fmla="val 50000"/>
              </a:avLst>
            </a:prstGeom>
            <a:solidFill>
              <a:srgbClr val="C66C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B7F9E44-E997-E369-EED8-60C278B73683}"/>
                </a:ext>
              </a:extLst>
            </p:cNvPr>
            <p:cNvSpPr txBox="1"/>
            <p:nvPr/>
          </p:nvSpPr>
          <p:spPr>
            <a:xfrm>
              <a:off x="6221853" y="929303"/>
              <a:ext cx="30183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b="1" spc="10" dirty="0">
                  <a:solidFill>
                    <a:schemeClr val="bg1"/>
                  </a:solidFill>
                  <a:latin typeface="+mn-ea"/>
                </a:rPr>
                <a:t>태양</a:t>
              </a:r>
              <a:endParaRPr lang="en-US" altLang="ko-KR" sz="28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7853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B716485-A056-8210-4C8D-BD6B601A4508}"/>
              </a:ext>
            </a:extLst>
          </p:cNvPr>
          <p:cNvSpPr txBox="1"/>
          <p:nvPr/>
        </p:nvSpPr>
        <p:spPr>
          <a:xfrm>
            <a:off x="1027514" y="1334736"/>
            <a:ext cx="10923186" cy="1806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16000">
              <a:lnSpc>
                <a:spcPct val="120000"/>
              </a:lnSpc>
              <a:spcAft>
                <a:spcPts val="1400"/>
              </a:spcAft>
            </a:pPr>
            <a:r>
              <a:rPr lang="ko-KR" altLang="en-US" sz="3200" b="1" dirty="0">
                <a:latin typeface="+mn-ea"/>
              </a:rPr>
              <a:t>태양계 행성에는 표면이  암석 </a:t>
            </a:r>
            <a:r>
              <a:rPr lang="ko-KR" altLang="en-US" sz="3200" b="1" dirty="0" err="1">
                <a:latin typeface="+mn-ea"/>
              </a:rPr>
              <a:t>으로</a:t>
            </a:r>
            <a:r>
              <a:rPr lang="ko-KR" altLang="en-US" sz="3200" b="1" dirty="0">
                <a:latin typeface="+mn-ea"/>
              </a:rPr>
              <a:t> 이루어진 행성도 있고</a:t>
            </a:r>
            <a:r>
              <a:rPr lang="en-US" altLang="ko-KR" sz="3200" b="1" dirty="0">
                <a:latin typeface="+mn-ea"/>
              </a:rPr>
              <a:t>,</a:t>
            </a:r>
            <a:r>
              <a:rPr lang="ko-KR" altLang="en-US" sz="3200" b="1" dirty="0">
                <a:latin typeface="+mn-ea"/>
              </a:rPr>
              <a:t>  </a:t>
            </a:r>
            <a:r>
              <a:rPr lang="en-US" altLang="ko-KR" sz="3200" b="1" dirty="0">
                <a:latin typeface="+mn-ea"/>
              </a:rPr>
              <a:t>	</a:t>
            </a:r>
            <a:r>
              <a:rPr lang="ko-KR" altLang="en-US" sz="3200" b="1" dirty="0">
                <a:latin typeface="+mn-ea"/>
              </a:rPr>
              <a:t>기체로 이루어진 행성도 있습니다</a:t>
            </a:r>
            <a:r>
              <a:rPr lang="en-US" altLang="ko-KR" sz="3200" b="1" dirty="0">
                <a:latin typeface="+mn-ea"/>
              </a:rPr>
              <a:t>.        </a:t>
            </a:r>
            <a:r>
              <a:rPr lang="ko-KR" altLang="en-US" sz="3200" b="1" dirty="0">
                <a:latin typeface="+mn-ea"/>
              </a:rPr>
              <a:t>가 있는 행성도 있습니다</a:t>
            </a:r>
            <a:r>
              <a:rPr lang="en-US" altLang="ko-KR" sz="3200" b="1" dirty="0">
                <a:latin typeface="+mn-ea"/>
              </a:rPr>
              <a:t>.</a:t>
            </a:r>
            <a:endParaRPr lang="ko-KR" altLang="en-US" sz="3200" b="1" dirty="0">
              <a:latin typeface="+mn-ea"/>
            </a:endParaRPr>
          </a:p>
        </p:txBody>
      </p:sp>
      <p:pic>
        <p:nvPicPr>
          <p:cNvPr id="4" name="object 2">
            <a:extLst>
              <a:ext uri="{FF2B5EF4-FFF2-40B4-BE49-F238E27FC236}">
                <a16:creationId xmlns:a16="http://schemas.microsoft.com/office/drawing/2014/main" id="{B25C7195-D08A-4836-D605-DE15D09FF438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1607297"/>
            <a:ext cx="152389" cy="1523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18DE58-796B-FF10-2121-608207C68E44}"/>
              </a:ext>
            </a:extLst>
          </p:cNvPr>
          <p:cNvSpPr txBox="1"/>
          <p:nvPr/>
        </p:nvSpPr>
        <p:spPr>
          <a:xfrm>
            <a:off x="2058924" y="432811"/>
            <a:ext cx="5949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 dirty="0">
                <a:latin typeface="+mn-ea"/>
              </a:rPr>
              <a:t>태양계 행성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F15091A6-CD29-E035-5B2E-4D8E2EC199D4}"/>
              </a:ext>
            </a:extLst>
          </p:cNvPr>
          <p:cNvSpPr/>
          <p:nvPr/>
        </p:nvSpPr>
        <p:spPr>
          <a:xfrm>
            <a:off x="5603140" y="1330702"/>
            <a:ext cx="1071334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3200" b="1">
                <a:solidFill>
                  <a:srgbClr val="DF1553"/>
                </a:solidFill>
              </a:rPr>
              <a:t>ㅇㅅ</a:t>
            </a:r>
            <a:endParaRPr lang="ko-KR" altLang="en-US" sz="3200" dirty="0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A53105B4-B32E-EB9B-C18D-649C23D405C1}"/>
              </a:ext>
            </a:extLst>
          </p:cNvPr>
          <p:cNvSpPr/>
          <p:nvPr/>
        </p:nvSpPr>
        <p:spPr>
          <a:xfrm>
            <a:off x="5601006" y="1330702"/>
            <a:ext cx="107346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암석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2BE73F-AB23-3F07-28FF-C9159440B390}"/>
              </a:ext>
            </a:extLst>
          </p:cNvPr>
          <p:cNvSpPr txBox="1"/>
          <p:nvPr/>
        </p:nvSpPr>
        <p:spPr>
          <a:xfrm>
            <a:off x="1027513" y="3400784"/>
            <a:ext cx="10648671" cy="1215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400"/>
              </a:spcAft>
            </a:pPr>
            <a:r>
              <a:rPr lang="ko-KR" altLang="en-US" sz="3200" b="1" dirty="0">
                <a:latin typeface="+mn-ea"/>
              </a:rPr>
              <a:t>태양계 행성에는 수성</a:t>
            </a:r>
            <a:r>
              <a:rPr lang="en-US" altLang="ko-KR" sz="3200" b="1" dirty="0">
                <a:latin typeface="+mn-ea"/>
              </a:rPr>
              <a:t>, </a:t>
            </a:r>
            <a:r>
              <a:rPr lang="ko-KR" altLang="en-US" sz="3200" b="1" dirty="0">
                <a:latin typeface="+mn-ea"/>
              </a:rPr>
              <a:t>금성</a:t>
            </a:r>
            <a:r>
              <a:rPr lang="en-US" altLang="ko-KR" sz="3200" b="1" dirty="0">
                <a:latin typeface="+mn-ea"/>
              </a:rPr>
              <a:t>, </a:t>
            </a:r>
            <a:r>
              <a:rPr lang="ko-KR" altLang="en-US" sz="3200" b="1" dirty="0">
                <a:latin typeface="+mn-ea"/>
              </a:rPr>
              <a:t>지구</a:t>
            </a:r>
            <a:r>
              <a:rPr lang="en-US" altLang="ko-KR" sz="3200" b="1" dirty="0">
                <a:latin typeface="+mn-ea"/>
              </a:rPr>
              <a:t>, </a:t>
            </a:r>
            <a:r>
              <a:rPr lang="ko-KR" altLang="en-US" sz="3200" b="1" dirty="0">
                <a:latin typeface="+mn-ea"/>
              </a:rPr>
              <a:t>화성</a:t>
            </a:r>
            <a:r>
              <a:rPr lang="en-US" altLang="ko-KR" sz="3200" b="1" dirty="0">
                <a:latin typeface="+mn-ea"/>
              </a:rPr>
              <a:t>, </a:t>
            </a:r>
            <a:r>
              <a:rPr lang="ko-KR" altLang="en-US" sz="3200" b="1" dirty="0">
                <a:latin typeface="+mn-ea"/>
              </a:rPr>
              <a:t>목성</a:t>
            </a:r>
            <a:r>
              <a:rPr lang="en-US" altLang="ko-KR" sz="3200" b="1" dirty="0">
                <a:latin typeface="+mn-ea"/>
              </a:rPr>
              <a:t>, </a:t>
            </a:r>
            <a:r>
              <a:rPr lang="ko-KR" altLang="en-US" sz="3200" b="1" dirty="0">
                <a:latin typeface="+mn-ea"/>
              </a:rPr>
              <a:t>토성</a:t>
            </a:r>
            <a:r>
              <a:rPr lang="en-US" altLang="ko-KR" sz="3200" b="1" dirty="0">
                <a:latin typeface="+mn-ea"/>
              </a:rPr>
              <a:t>, </a:t>
            </a:r>
            <a:r>
              <a:rPr lang="ko-KR" altLang="en-US" sz="3200" b="1" dirty="0">
                <a:latin typeface="+mn-ea"/>
              </a:rPr>
              <a:t>천왕성</a:t>
            </a:r>
            <a:r>
              <a:rPr lang="en-US" altLang="ko-KR" sz="3200" b="1" dirty="0">
                <a:latin typeface="+mn-ea"/>
              </a:rPr>
              <a:t>, </a:t>
            </a:r>
            <a:r>
              <a:rPr lang="ko-KR" altLang="en-US" sz="3200" b="1" dirty="0">
                <a:latin typeface="+mn-ea"/>
              </a:rPr>
              <a:t>해왕성이 있습니다</a:t>
            </a:r>
            <a:r>
              <a:rPr lang="en-US" altLang="ko-KR" sz="3200" b="1" dirty="0">
                <a:latin typeface="+mn-ea"/>
              </a:rPr>
              <a:t>.</a:t>
            </a:r>
            <a:endParaRPr lang="ko-KR" altLang="en-US" sz="3200" b="1" dirty="0">
              <a:latin typeface="+mn-ea"/>
            </a:endParaRPr>
          </a:p>
        </p:txBody>
      </p:sp>
      <p:pic>
        <p:nvPicPr>
          <p:cNvPr id="22" name="object 2">
            <a:extLst>
              <a:ext uri="{FF2B5EF4-FFF2-40B4-BE49-F238E27FC236}">
                <a16:creationId xmlns:a16="http://schemas.microsoft.com/office/drawing/2014/main" id="{4F8C6546-8909-33E1-8D72-53495A87068D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3673345"/>
            <a:ext cx="152389" cy="152389"/>
          </a:xfrm>
          <a:prstGeom prst="rect">
            <a:avLst/>
          </a:prstGeom>
        </p:spPr>
      </p:pic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068422FE-6B2F-3246-97FB-321CD53286A5}"/>
              </a:ext>
            </a:extLst>
          </p:cNvPr>
          <p:cNvSpPr/>
          <p:nvPr/>
        </p:nvSpPr>
        <p:spPr>
          <a:xfrm>
            <a:off x="1085452" y="1914902"/>
            <a:ext cx="1071334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ㄱㅊ</a:t>
            </a:r>
            <a:endParaRPr lang="ko-KR" altLang="en-US" sz="3200" b="1" dirty="0">
              <a:solidFill>
                <a:srgbClr val="DF1553"/>
              </a:solidFill>
            </a:endParaRP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FD4C8AAE-C3A4-B6DD-5245-FF982C7EE834}"/>
              </a:ext>
            </a:extLst>
          </p:cNvPr>
          <p:cNvSpPr/>
          <p:nvPr/>
        </p:nvSpPr>
        <p:spPr>
          <a:xfrm>
            <a:off x="1085452" y="1914902"/>
            <a:ext cx="107346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기체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827904A3-7A8D-C259-F83A-1612911ADA86}"/>
              </a:ext>
            </a:extLst>
          </p:cNvPr>
          <p:cNvSpPr/>
          <p:nvPr/>
        </p:nvSpPr>
        <p:spPr>
          <a:xfrm>
            <a:off x="7633538" y="1914902"/>
            <a:ext cx="1071334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ㄱㄹ</a:t>
            </a:r>
            <a:endParaRPr lang="ko-KR" altLang="en-US" sz="3200" b="1" dirty="0">
              <a:solidFill>
                <a:srgbClr val="DF1553"/>
              </a:solidFill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AE824645-B66C-5E17-53AC-19455442AEC0}"/>
              </a:ext>
            </a:extLst>
          </p:cNvPr>
          <p:cNvSpPr/>
          <p:nvPr/>
        </p:nvSpPr>
        <p:spPr>
          <a:xfrm>
            <a:off x="7631405" y="1914902"/>
            <a:ext cx="107346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고리</a:t>
            </a:r>
          </a:p>
        </p:txBody>
      </p:sp>
      <p:pic>
        <p:nvPicPr>
          <p:cNvPr id="9" name="그림 8">
            <a:hlinkClick r:id="rId3" action="ppaction://hlinkfile"/>
            <a:extLst>
              <a:ext uri="{FF2B5EF4-FFF2-40B4-BE49-F238E27FC236}">
                <a16:creationId xmlns:a16="http://schemas.microsoft.com/office/drawing/2014/main" id="{0419037D-9B88-5ABF-C290-182E1E3879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4496" y="301319"/>
            <a:ext cx="898929" cy="746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2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604EC023-01D8-6370-9F82-5B91D356E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9A317352-8819-A081-644F-E09FAF11A83C}"/>
              </a:ext>
            </a:extLst>
          </p:cNvPr>
          <p:cNvGrpSpPr/>
          <p:nvPr/>
        </p:nvGrpSpPr>
        <p:grpSpPr>
          <a:xfrm>
            <a:off x="4842927" y="5968372"/>
            <a:ext cx="2506147" cy="192989"/>
            <a:chOff x="5338613" y="5968372"/>
            <a:chExt cx="2506147" cy="192989"/>
          </a:xfrm>
        </p:grpSpPr>
        <p:sp>
          <p:nvSpPr>
            <p:cNvPr id="5" name="object 26">
              <a:extLst>
                <a:ext uri="{FF2B5EF4-FFF2-40B4-BE49-F238E27FC236}">
                  <a16:creationId xmlns:a16="http://schemas.microsoft.com/office/drawing/2014/main" id="{A36094BB-06C5-99B1-6F9E-AC0404A9AB1A}"/>
                </a:ext>
              </a:extLst>
            </p:cNvPr>
            <p:cNvSpPr/>
            <p:nvPr/>
          </p:nvSpPr>
          <p:spPr>
            <a:xfrm>
              <a:off x="5338613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4BED6F2B-0A88-BA63-C32A-92C7F2A045A3}"/>
                </a:ext>
              </a:extLst>
            </p:cNvPr>
            <p:cNvSpPr/>
            <p:nvPr/>
          </p:nvSpPr>
          <p:spPr>
            <a:xfrm>
              <a:off x="5669655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5">
              <a:extLst>
                <a:ext uri="{FF2B5EF4-FFF2-40B4-BE49-F238E27FC236}">
                  <a16:creationId xmlns:a16="http://schemas.microsoft.com/office/drawing/2014/main" id="{D1AD7ED1-F30B-78B1-62F0-F3702A7C8E83}"/>
                </a:ext>
              </a:extLst>
            </p:cNvPr>
            <p:cNvSpPr/>
            <p:nvPr/>
          </p:nvSpPr>
          <p:spPr>
            <a:xfrm>
              <a:off x="6000697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8" name="object 25">
              <a:extLst>
                <a:ext uri="{FF2B5EF4-FFF2-40B4-BE49-F238E27FC236}">
                  <a16:creationId xmlns:a16="http://schemas.microsoft.com/office/drawing/2014/main" id="{BFC2454D-6C29-2CB1-B5F1-D539299EE17B}"/>
                </a:ext>
              </a:extLst>
            </p:cNvPr>
            <p:cNvSpPr/>
            <p:nvPr/>
          </p:nvSpPr>
          <p:spPr>
            <a:xfrm>
              <a:off x="6331739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889018C-B04B-7167-0A5A-30ECB2467D2F}"/>
                </a:ext>
              </a:extLst>
            </p:cNvPr>
            <p:cNvSpPr/>
            <p:nvPr/>
          </p:nvSpPr>
          <p:spPr>
            <a:xfrm>
              <a:off x="666278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184F0DAC-DC6C-79F6-5CB5-B69015F61F46}"/>
                </a:ext>
              </a:extLst>
            </p:cNvPr>
            <p:cNvSpPr/>
            <p:nvPr/>
          </p:nvSpPr>
          <p:spPr>
            <a:xfrm>
              <a:off x="699382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25">
              <a:extLst>
                <a:ext uri="{FF2B5EF4-FFF2-40B4-BE49-F238E27FC236}">
                  <a16:creationId xmlns:a16="http://schemas.microsoft.com/office/drawing/2014/main" id="{D849CE29-94C6-D563-4144-5B76BD675D65}"/>
                </a:ext>
              </a:extLst>
            </p:cNvPr>
            <p:cNvSpPr/>
            <p:nvPr/>
          </p:nvSpPr>
          <p:spPr>
            <a:xfrm>
              <a:off x="731977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845B3DF4-339A-4ED5-5EA3-A4ACC99E5DDE}"/>
                </a:ext>
              </a:extLst>
            </p:cNvPr>
            <p:cNvSpPr/>
            <p:nvPr/>
          </p:nvSpPr>
          <p:spPr>
            <a:xfrm>
              <a:off x="765415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50021AD0-4D47-6E17-2B81-3EDBD265A198}"/>
              </a:ext>
            </a:extLst>
          </p:cNvPr>
          <p:cNvGrpSpPr/>
          <p:nvPr/>
        </p:nvGrpSpPr>
        <p:grpSpPr>
          <a:xfrm>
            <a:off x="1010304" y="697424"/>
            <a:ext cx="2083416" cy="486290"/>
            <a:chOff x="6253086" y="904679"/>
            <a:chExt cx="237047" cy="486290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C6498B68-7BB9-AC7D-42F6-549C0478C905}"/>
                </a:ext>
              </a:extLst>
            </p:cNvPr>
            <p:cNvSpPr/>
            <p:nvPr/>
          </p:nvSpPr>
          <p:spPr>
            <a:xfrm>
              <a:off x="6253086" y="904679"/>
              <a:ext cx="237047" cy="486290"/>
            </a:xfrm>
            <a:prstGeom prst="roundRect">
              <a:avLst>
                <a:gd name="adj" fmla="val 50000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633355-19FC-BA8D-8199-76847BEE99CA}"/>
                </a:ext>
              </a:extLst>
            </p:cNvPr>
            <p:cNvSpPr txBox="1"/>
            <p:nvPr/>
          </p:nvSpPr>
          <p:spPr>
            <a:xfrm>
              <a:off x="6267963" y="929303"/>
              <a:ext cx="2096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b="1" spc="10" dirty="0">
                  <a:solidFill>
                    <a:schemeClr val="bg1"/>
                  </a:solidFill>
                  <a:latin typeface="+mn-ea"/>
                </a:rPr>
                <a:t>태양계 행성</a:t>
              </a:r>
              <a:endParaRPr lang="en-US" altLang="ko-KR" sz="24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B990BD4-B2E9-0633-B8CE-398BA5FCEEA4}"/>
              </a:ext>
            </a:extLst>
          </p:cNvPr>
          <p:cNvGrpSpPr/>
          <p:nvPr/>
        </p:nvGrpSpPr>
        <p:grpSpPr>
          <a:xfrm>
            <a:off x="5499917" y="1489085"/>
            <a:ext cx="1324168" cy="562359"/>
            <a:chOff x="6219532" y="904678"/>
            <a:chExt cx="304155" cy="562359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42CB67B7-E756-1361-EEC9-40BC8F34EC9C}"/>
                </a:ext>
              </a:extLst>
            </p:cNvPr>
            <p:cNvSpPr/>
            <p:nvPr/>
          </p:nvSpPr>
          <p:spPr>
            <a:xfrm>
              <a:off x="6219532" y="904678"/>
              <a:ext cx="304155" cy="562359"/>
            </a:xfrm>
            <a:prstGeom prst="roundRect">
              <a:avLst>
                <a:gd name="adj" fmla="val 50000"/>
              </a:avLst>
            </a:prstGeom>
            <a:solidFill>
              <a:srgbClr val="FEE39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EE39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A09D583-E2CA-B438-9A52-A8777A71506D}"/>
                </a:ext>
              </a:extLst>
            </p:cNvPr>
            <p:cNvSpPr txBox="1"/>
            <p:nvPr/>
          </p:nvSpPr>
          <p:spPr>
            <a:xfrm>
              <a:off x="6265125" y="929303"/>
              <a:ext cx="21529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800" b="1" spc="10" dirty="0">
                  <a:latin typeface="+mn-ea"/>
                </a:rPr>
                <a:t>수성</a:t>
              </a:r>
              <a:endParaRPr lang="en-US" altLang="ko-KR" sz="2800" b="1" spc="10" dirty="0"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02518961-F40C-F5C2-955F-B984853B0216}"/>
              </a:ext>
            </a:extLst>
          </p:cNvPr>
          <p:cNvGrpSpPr/>
          <p:nvPr/>
        </p:nvGrpSpPr>
        <p:grpSpPr>
          <a:xfrm>
            <a:off x="5499917" y="2239192"/>
            <a:ext cx="5199834" cy="2862322"/>
            <a:chOff x="5595220" y="2112765"/>
            <a:chExt cx="4844071" cy="286232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A06B05-6D6B-2B4E-AAF9-9D167912B172}"/>
                </a:ext>
              </a:extLst>
            </p:cNvPr>
            <p:cNvSpPr txBox="1"/>
            <p:nvPr/>
          </p:nvSpPr>
          <p:spPr>
            <a:xfrm>
              <a:off x="5757724" y="2112765"/>
              <a:ext cx="4681567" cy="2862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회색을 띱니다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표면이 암석으로 이루어져 있습니다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충돌 구덩이가 많습니다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고리가 없습니다</a:t>
              </a:r>
              <a:r>
                <a:rPr lang="en-US" altLang="ko-KR" sz="3000" b="1" spc="10" dirty="0">
                  <a:latin typeface="+mn-ea"/>
                </a:rPr>
                <a:t>.</a:t>
              </a:r>
              <a:r>
                <a:rPr lang="ko-KR" altLang="en-US" sz="3000" b="1" spc="10" dirty="0">
                  <a:latin typeface="+mn-ea"/>
                </a:rPr>
                <a:t> </a:t>
              </a:r>
              <a:endParaRPr lang="en-US" altLang="ko-KR" sz="3000" b="1" spc="10" dirty="0">
                <a:latin typeface="+mn-ea"/>
              </a:endParaRPr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028305B6-E381-93F7-EDC1-CA77BC03D428}"/>
                </a:ext>
              </a:extLst>
            </p:cNvPr>
            <p:cNvSpPr/>
            <p:nvPr/>
          </p:nvSpPr>
          <p:spPr>
            <a:xfrm>
              <a:off x="5595220" y="2288297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3E3DFECC-D75E-9F98-2AA4-A7C002C95C54}"/>
                </a:ext>
              </a:extLst>
            </p:cNvPr>
            <p:cNvSpPr/>
            <p:nvPr/>
          </p:nvSpPr>
          <p:spPr>
            <a:xfrm>
              <a:off x="5595220" y="2905041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D2E4B544-17FE-46B6-3F32-D648276CE49A}"/>
                </a:ext>
              </a:extLst>
            </p:cNvPr>
            <p:cNvSpPr/>
            <p:nvPr/>
          </p:nvSpPr>
          <p:spPr>
            <a:xfrm>
              <a:off x="5595220" y="3978326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94534C1E-D535-C400-C961-A887D37F9678}"/>
                </a:ext>
              </a:extLst>
            </p:cNvPr>
            <p:cNvSpPr/>
            <p:nvPr/>
          </p:nvSpPr>
          <p:spPr>
            <a:xfrm>
              <a:off x="5595220" y="4600626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47" name="그림 46" descr="천체, 자연, 천문학 이벤트, 행성이(가) 표시된 사진&#10;&#10;자동 생성된 설명">
            <a:extLst>
              <a:ext uri="{FF2B5EF4-FFF2-40B4-BE49-F238E27FC236}">
                <a16:creationId xmlns:a16="http://schemas.microsoft.com/office/drawing/2014/main" id="{99D63A80-A4C2-3689-E2EE-86601BD41E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53" y="1489084"/>
            <a:ext cx="4184075" cy="4159925"/>
          </a:xfrm>
          <a:prstGeom prst="rect">
            <a:avLst/>
          </a:prstGeom>
        </p:spPr>
      </p:pic>
      <p:pic>
        <p:nvPicPr>
          <p:cNvPr id="48" name="그림 47" descr="그래픽, 원, 스크린샷, 다채로움이(가) 표시된 사진&#10;&#10;자동 생성된 설명">
            <a:extLst>
              <a:ext uri="{FF2B5EF4-FFF2-40B4-BE49-F238E27FC236}">
                <a16:creationId xmlns:a16="http://schemas.microsoft.com/office/drawing/2014/main" id="{DC9C90C1-2908-F527-0082-A0CDA3FBD3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4" y="3086125"/>
            <a:ext cx="444484" cy="6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912498-F92A-2CB5-22C0-AD4264A9FA95}"/>
              </a:ext>
            </a:extLst>
          </p:cNvPr>
          <p:cNvSpPr txBox="1"/>
          <p:nvPr/>
        </p:nvSpPr>
        <p:spPr>
          <a:xfrm>
            <a:off x="1031105" y="1332847"/>
            <a:ext cx="10198973" cy="69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태양</a:t>
            </a:r>
            <a:r>
              <a:rPr lang="ko-KR" altLang="en-US" sz="3600" b="1" spc="-150" dirty="0">
                <a:latin typeface="+mn-ea"/>
              </a:rPr>
              <a:t>과 </a:t>
            </a: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태양계 행성</a:t>
            </a:r>
            <a:r>
              <a:rPr lang="ko-KR" altLang="en-US" sz="3600" b="1" spc="-150" dirty="0">
                <a:latin typeface="+mn-ea"/>
              </a:rPr>
              <a:t>의 특징을 설명할 수 있습니다</a:t>
            </a:r>
            <a:r>
              <a:rPr lang="en-US" altLang="ko-KR" sz="3600" b="1" spc="-150" dirty="0">
                <a:latin typeface="+mn-ea"/>
              </a:rPr>
              <a:t>.</a:t>
            </a:r>
            <a:endParaRPr lang="ko-KR" altLang="en-US" sz="36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07946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604EC023-01D8-6370-9F82-5B91D356E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3" name="그림 2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1C55BC65-433D-AF5B-4668-C6C5DC9D8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9A317352-8819-A081-644F-E09FAF11A83C}"/>
              </a:ext>
            </a:extLst>
          </p:cNvPr>
          <p:cNvGrpSpPr/>
          <p:nvPr/>
        </p:nvGrpSpPr>
        <p:grpSpPr>
          <a:xfrm>
            <a:off x="4842927" y="5968372"/>
            <a:ext cx="2506147" cy="192989"/>
            <a:chOff x="5338613" y="5968372"/>
            <a:chExt cx="2506147" cy="192989"/>
          </a:xfrm>
        </p:grpSpPr>
        <p:sp>
          <p:nvSpPr>
            <p:cNvPr id="5" name="object 26">
              <a:extLst>
                <a:ext uri="{FF2B5EF4-FFF2-40B4-BE49-F238E27FC236}">
                  <a16:creationId xmlns:a16="http://schemas.microsoft.com/office/drawing/2014/main" id="{A36094BB-06C5-99B1-6F9E-AC0404A9AB1A}"/>
                </a:ext>
              </a:extLst>
            </p:cNvPr>
            <p:cNvSpPr/>
            <p:nvPr/>
          </p:nvSpPr>
          <p:spPr>
            <a:xfrm>
              <a:off x="5338613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4BED6F2B-0A88-BA63-C32A-92C7F2A045A3}"/>
                </a:ext>
              </a:extLst>
            </p:cNvPr>
            <p:cNvSpPr/>
            <p:nvPr/>
          </p:nvSpPr>
          <p:spPr>
            <a:xfrm>
              <a:off x="5669655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5">
              <a:extLst>
                <a:ext uri="{FF2B5EF4-FFF2-40B4-BE49-F238E27FC236}">
                  <a16:creationId xmlns:a16="http://schemas.microsoft.com/office/drawing/2014/main" id="{D1AD7ED1-F30B-78B1-62F0-F3702A7C8E83}"/>
                </a:ext>
              </a:extLst>
            </p:cNvPr>
            <p:cNvSpPr/>
            <p:nvPr/>
          </p:nvSpPr>
          <p:spPr>
            <a:xfrm>
              <a:off x="6000697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8" name="object 25">
              <a:extLst>
                <a:ext uri="{FF2B5EF4-FFF2-40B4-BE49-F238E27FC236}">
                  <a16:creationId xmlns:a16="http://schemas.microsoft.com/office/drawing/2014/main" id="{BFC2454D-6C29-2CB1-B5F1-D539299EE17B}"/>
                </a:ext>
              </a:extLst>
            </p:cNvPr>
            <p:cNvSpPr/>
            <p:nvPr/>
          </p:nvSpPr>
          <p:spPr>
            <a:xfrm>
              <a:off x="6331739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889018C-B04B-7167-0A5A-30ECB2467D2F}"/>
                </a:ext>
              </a:extLst>
            </p:cNvPr>
            <p:cNvSpPr/>
            <p:nvPr/>
          </p:nvSpPr>
          <p:spPr>
            <a:xfrm>
              <a:off x="666278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184F0DAC-DC6C-79F6-5CB5-B69015F61F46}"/>
                </a:ext>
              </a:extLst>
            </p:cNvPr>
            <p:cNvSpPr/>
            <p:nvPr/>
          </p:nvSpPr>
          <p:spPr>
            <a:xfrm>
              <a:off x="699382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25">
              <a:extLst>
                <a:ext uri="{FF2B5EF4-FFF2-40B4-BE49-F238E27FC236}">
                  <a16:creationId xmlns:a16="http://schemas.microsoft.com/office/drawing/2014/main" id="{D849CE29-94C6-D563-4144-5B76BD675D65}"/>
                </a:ext>
              </a:extLst>
            </p:cNvPr>
            <p:cNvSpPr/>
            <p:nvPr/>
          </p:nvSpPr>
          <p:spPr>
            <a:xfrm>
              <a:off x="731977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845B3DF4-339A-4ED5-5EA3-A4ACC99E5DDE}"/>
                </a:ext>
              </a:extLst>
            </p:cNvPr>
            <p:cNvSpPr/>
            <p:nvPr/>
          </p:nvSpPr>
          <p:spPr>
            <a:xfrm>
              <a:off x="765415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50021AD0-4D47-6E17-2B81-3EDBD265A198}"/>
              </a:ext>
            </a:extLst>
          </p:cNvPr>
          <p:cNvGrpSpPr/>
          <p:nvPr/>
        </p:nvGrpSpPr>
        <p:grpSpPr>
          <a:xfrm>
            <a:off x="1010304" y="697424"/>
            <a:ext cx="2083416" cy="486290"/>
            <a:chOff x="6253086" y="904679"/>
            <a:chExt cx="237047" cy="486290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C6498B68-7BB9-AC7D-42F6-549C0478C905}"/>
                </a:ext>
              </a:extLst>
            </p:cNvPr>
            <p:cNvSpPr/>
            <p:nvPr/>
          </p:nvSpPr>
          <p:spPr>
            <a:xfrm>
              <a:off x="6253086" y="904679"/>
              <a:ext cx="237047" cy="486290"/>
            </a:xfrm>
            <a:prstGeom prst="roundRect">
              <a:avLst>
                <a:gd name="adj" fmla="val 50000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633355-19FC-BA8D-8199-76847BEE99CA}"/>
                </a:ext>
              </a:extLst>
            </p:cNvPr>
            <p:cNvSpPr txBox="1"/>
            <p:nvPr/>
          </p:nvSpPr>
          <p:spPr>
            <a:xfrm>
              <a:off x="6267963" y="929303"/>
              <a:ext cx="2096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b="1" spc="10" dirty="0">
                  <a:solidFill>
                    <a:schemeClr val="bg1"/>
                  </a:solidFill>
                  <a:latin typeface="+mn-ea"/>
                </a:rPr>
                <a:t>태양계 행성</a:t>
              </a:r>
              <a:endParaRPr lang="en-US" altLang="ko-KR" sz="24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B990BD4-B2E9-0633-B8CE-398BA5FCEEA4}"/>
              </a:ext>
            </a:extLst>
          </p:cNvPr>
          <p:cNvGrpSpPr/>
          <p:nvPr/>
        </p:nvGrpSpPr>
        <p:grpSpPr>
          <a:xfrm>
            <a:off x="5499917" y="1489085"/>
            <a:ext cx="1324168" cy="562359"/>
            <a:chOff x="6219532" y="904678"/>
            <a:chExt cx="304155" cy="562359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42CB67B7-E756-1361-EEC9-40BC8F34EC9C}"/>
                </a:ext>
              </a:extLst>
            </p:cNvPr>
            <p:cNvSpPr/>
            <p:nvPr/>
          </p:nvSpPr>
          <p:spPr>
            <a:xfrm>
              <a:off x="6219532" y="904678"/>
              <a:ext cx="304155" cy="562359"/>
            </a:xfrm>
            <a:prstGeom prst="roundRect">
              <a:avLst>
                <a:gd name="adj" fmla="val 50000"/>
              </a:avLst>
            </a:prstGeom>
            <a:solidFill>
              <a:srgbClr val="FEE39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EE39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A09D583-E2CA-B438-9A52-A8777A71506D}"/>
                </a:ext>
              </a:extLst>
            </p:cNvPr>
            <p:cNvSpPr txBox="1"/>
            <p:nvPr/>
          </p:nvSpPr>
          <p:spPr>
            <a:xfrm>
              <a:off x="6265125" y="929303"/>
              <a:ext cx="21529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800" b="1" spc="10" dirty="0">
                  <a:latin typeface="+mn-ea"/>
                </a:rPr>
                <a:t>금성</a:t>
              </a:r>
              <a:endParaRPr lang="en-US" altLang="ko-KR" sz="2800" b="1" spc="10" dirty="0"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02518961-F40C-F5C2-955F-B984853B0216}"/>
              </a:ext>
            </a:extLst>
          </p:cNvPr>
          <p:cNvGrpSpPr/>
          <p:nvPr/>
        </p:nvGrpSpPr>
        <p:grpSpPr>
          <a:xfrm>
            <a:off x="5499917" y="2239192"/>
            <a:ext cx="5199834" cy="2246769"/>
            <a:chOff x="5595220" y="2112765"/>
            <a:chExt cx="4844071" cy="224676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A06B05-6D6B-2B4E-AAF9-9D167912B172}"/>
                </a:ext>
              </a:extLst>
            </p:cNvPr>
            <p:cNvSpPr txBox="1"/>
            <p:nvPr/>
          </p:nvSpPr>
          <p:spPr>
            <a:xfrm>
              <a:off x="5757724" y="2112765"/>
              <a:ext cx="4681567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노란색을 띱니다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표면이 암석으로 이루어져 있습니다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고리가 없습니다</a:t>
              </a:r>
              <a:r>
                <a:rPr lang="en-US" altLang="ko-KR" sz="3000" b="1" spc="10" dirty="0">
                  <a:latin typeface="+mn-ea"/>
                </a:rPr>
                <a:t>.</a:t>
              </a:r>
              <a:r>
                <a:rPr lang="ko-KR" altLang="en-US" sz="3000" b="1" spc="10" dirty="0">
                  <a:latin typeface="+mn-ea"/>
                </a:rPr>
                <a:t> </a:t>
              </a:r>
              <a:endParaRPr lang="en-US" altLang="ko-KR" sz="3000" b="1" spc="10" dirty="0">
                <a:latin typeface="+mn-ea"/>
              </a:endParaRPr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028305B6-E381-93F7-EDC1-CA77BC03D428}"/>
                </a:ext>
              </a:extLst>
            </p:cNvPr>
            <p:cNvSpPr/>
            <p:nvPr/>
          </p:nvSpPr>
          <p:spPr>
            <a:xfrm>
              <a:off x="5595220" y="2288297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3E3DFECC-D75E-9F98-2AA4-A7C002C95C54}"/>
                </a:ext>
              </a:extLst>
            </p:cNvPr>
            <p:cNvSpPr/>
            <p:nvPr/>
          </p:nvSpPr>
          <p:spPr>
            <a:xfrm>
              <a:off x="5595220" y="2905041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D2E4B544-17FE-46B6-3F32-D648276CE49A}"/>
                </a:ext>
              </a:extLst>
            </p:cNvPr>
            <p:cNvSpPr/>
            <p:nvPr/>
          </p:nvSpPr>
          <p:spPr>
            <a:xfrm>
              <a:off x="5595220" y="3978326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28" name="그림 27" descr="천체, 자연, 행성, 구체이(가) 표시된 사진&#10;&#10;자동 생성된 설명">
            <a:extLst>
              <a:ext uri="{FF2B5EF4-FFF2-40B4-BE49-F238E27FC236}">
                <a16:creationId xmlns:a16="http://schemas.microsoft.com/office/drawing/2014/main" id="{516BE968-3985-3F19-52E4-91917E528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53" y="1489085"/>
            <a:ext cx="4184075" cy="415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0991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604EC023-01D8-6370-9F82-5B91D356E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3" name="그림 2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1C55BC65-433D-AF5B-4668-C6C5DC9D8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9A317352-8819-A081-644F-E09FAF11A83C}"/>
              </a:ext>
            </a:extLst>
          </p:cNvPr>
          <p:cNvGrpSpPr/>
          <p:nvPr/>
        </p:nvGrpSpPr>
        <p:grpSpPr>
          <a:xfrm>
            <a:off x="4842927" y="5968372"/>
            <a:ext cx="2506147" cy="192989"/>
            <a:chOff x="5338613" y="5968372"/>
            <a:chExt cx="2506147" cy="192989"/>
          </a:xfrm>
        </p:grpSpPr>
        <p:sp>
          <p:nvSpPr>
            <p:cNvPr id="5" name="object 26">
              <a:extLst>
                <a:ext uri="{FF2B5EF4-FFF2-40B4-BE49-F238E27FC236}">
                  <a16:creationId xmlns:a16="http://schemas.microsoft.com/office/drawing/2014/main" id="{A36094BB-06C5-99B1-6F9E-AC0404A9AB1A}"/>
                </a:ext>
              </a:extLst>
            </p:cNvPr>
            <p:cNvSpPr/>
            <p:nvPr/>
          </p:nvSpPr>
          <p:spPr>
            <a:xfrm>
              <a:off x="5338613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4BED6F2B-0A88-BA63-C32A-92C7F2A045A3}"/>
                </a:ext>
              </a:extLst>
            </p:cNvPr>
            <p:cNvSpPr/>
            <p:nvPr/>
          </p:nvSpPr>
          <p:spPr>
            <a:xfrm>
              <a:off x="5669655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5">
              <a:extLst>
                <a:ext uri="{FF2B5EF4-FFF2-40B4-BE49-F238E27FC236}">
                  <a16:creationId xmlns:a16="http://schemas.microsoft.com/office/drawing/2014/main" id="{D1AD7ED1-F30B-78B1-62F0-F3702A7C8E83}"/>
                </a:ext>
              </a:extLst>
            </p:cNvPr>
            <p:cNvSpPr/>
            <p:nvPr/>
          </p:nvSpPr>
          <p:spPr>
            <a:xfrm>
              <a:off x="6000697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8" name="object 25">
              <a:extLst>
                <a:ext uri="{FF2B5EF4-FFF2-40B4-BE49-F238E27FC236}">
                  <a16:creationId xmlns:a16="http://schemas.microsoft.com/office/drawing/2014/main" id="{BFC2454D-6C29-2CB1-B5F1-D539299EE17B}"/>
                </a:ext>
              </a:extLst>
            </p:cNvPr>
            <p:cNvSpPr/>
            <p:nvPr/>
          </p:nvSpPr>
          <p:spPr>
            <a:xfrm>
              <a:off x="6331739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889018C-B04B-7167-0A5A-30ECB2467D2F}"/>
                </a:ext>
              </a:extLst>
            </p:cNvPr>
            <p:cNvSpPr/>
            <p:nvPr/>
          </p:nvSpPr>
          <p:spPr>
            <a:xfrm>
              <a:off x="666278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184F0DAC-DC6C-79F6-5CB5-B69015F61F46}"/>
                </a:ext>
              </a:extLst>
            </p:cNvPr>
            <p:cNvSpPr/>
            <p:nvPr/>
          </p:nvSpPr>
          <p:spPr>
            <a:xfrm>
              <a:off x="699382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25">
              <a:extLst>
                <a:ext uri="{FF2B5EF4-FFF2-40B4-BE49-F238E27FC236}">
                  <a16:creationId xmlns:a16="http://schemas.microsoft.com/office/drawing/2014/main" id="{D849CE29-94C6-D563-4144-5B76BD675D65}"/>
                </a:ext>
              </a:extLst>
            </p:cNvPr>
            <p:cNvSpPr/>
            <p:nvPr/>
          </p:nvSpPr>
          <p:spPr>
            <a:xfrm>
              <a:off x="731977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845B3DF4-339A-4ED5-5EA3-A4ACC99E5DDE}"/>
                </a:ext>
              </a:extLst>
            </p:cNvPr>
            <p:cNvSpPr/>
            <p:nvPr/>
          </p:nvSpPr>
          <p:spPr>
            <a:xfrm>
              <a:off x="765415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50021AD0-4D47-6E17-2B81-3EDBD265A198}"/>
              </a:ext>
            </a:extLst>
          </p:cNvPr>
          <p:cNvGrpSpPr/>
          <p:nvPr/>
        </p:nvGrpSpPr>
        <p:grpSpPr>
          <a:xfrm>
            <a:off x="1010304" y="697424"/>
            <a:ext cx="2083416" cy="486290"/>
            <a:chOff x="6253086" y="904679"/>
            <a:chExt cx="237047" cy="486290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C6498B68-7BB9-AC7D-42F6-549C0478C905}"/>
                </a:ext>
              </a:extLst>
            </p:cNvPr>
            <p:cNvSpPr/>
            <p:nvPr/>
          </p:nvSpPr>
          <p:spPr>
            <a:xfrm>
              <a:off x="6253086" y="904679"/>
              <a:ext cx="237047" cy="486290"/>
            </a:xfrm>
            <a:prstGeom prst="roundRect">
              <a:avLst>
                <a:gd name="adj" fmla="val 50000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633355-19FC-BA8D-8199-76847BEE99CA}"/>
                </a:ext>
              </a:extLst>
            </p:cNvPr>
            <p:cNvSpPr txBox="1"/>
            <p:nvPr/>
          </p:nvSpPr>
          <p:spPr>
            <a:xfrm>
              <a:off x="6267963" y="929303"/>
              <a:ext cx="2096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b="1" spc="10" dirty="0">
                  <a:solidFill>
                    <a:schemeClr val="bg1"/>
                  </a:solidFill>
                  <a:latin typeface="+mn-ea"/>
                </a:rPr>
                <a:t>태양계 행성</a:t>
              </a:r>
              <a:endParaRPr lang="en-US" altLang="ko-KR" sz="24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B990BD4-B2E9-0633-B8CE-398BA5FCEEA4}"/>
              </a:ext>
            </a:extLst>
          </p:cNvPr>
          <p:cNvGrpSpPr/>
          <p:nvPr/>
        </p:nvGrpSpPr>
        <p:grpSpPr>
          <a:xfrm>
            <a:off x="5499917" y="1489085"/>
            <a:ext cx="1324168" cy="562359"/>
            <a:chOff x="6219532" y="904678"/>
            <a:chExt cx="304155" cy="562359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42CB67B7-E756-1361-EEC9-40BC8F34EC9C}"/>
                </a:ext>
              </a:extLst>
            </p:cNvPr>
            <p:cNvSpPr/>
            <p:nvPr/>
          </p:nvSpPr>
          <p:spPr>
            <a:xfrm>
              <a:off x="6219532" y="904678"/>
              <a:ext cx="304155" cy="562359"/>
            </a:xfrm>
            <a:prstGeom prst="roundRect">
              <a:avLst>
                <a:gd name="adj" fmla="val 50000"/>
              </a:avLst>
            </a:prstGeom>
            <a:solidFill>
              <a:srgbClr val="FEE39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EE39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A09D583-E2CA-B438-9A52-A8777A71506D}"/>
                </a:ext>
              </a:extLst>
            </p:cNvPr>
            <p:cNvSpPr txBox="1"/>
            <p:nvPr/>
          </p:nvSpPr>
          <p:spPr>
            <a:xfrm>
              <a:off x="6265125" y="929303"/>
              <a:ext cx="21529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800" b="1" spc="10" dirty="0">
                  <a:latin typeface="+mn-ea"/>
                </a:rPr>
                <a:t>지구</a:t>
              </a:r>
              <a:endParaRPr lang="en-US" altLang="ko-KR" sz="2800" b="1" spc="10" dirty="0"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02518961-F40C-F5C2-955F-B984853B0216}"/>
              </a:ext>
            </a:extLst>
          </p:cNvPr>
          <p:cNvGrpSpPr/>
          <p:nvPr/>
        </p:nvGrpSpPr>
        <p:grpSpPr>
          <a:xfrm>
            <a:off x="5499917" y="2239192"/>
            <a:ext cx="5199834" cy="2862322"/>
            <a:chOff x="5595220" y="2112765"/>
            <a:chExt cx="4844071" cy="286232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A06B05-6D6B-2B4E-AAF9-9D167912B172}"/>
                </a:ext>
              </a:extLst>
            </p:cNvPr>
            <p:cNvSpPr txBox="1"/>
            <p:nvPr/>
          </p:nvSpPr>
          <p:spPr>
            <a:xfrm>
              <a:off x="5757724" y="2112765"/>
              <a:ext cx="4681567" cy="28623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푸른색을 띱니다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표면이 암석으로 이루어져 있습니다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육지와 바다로 구분됩니다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고리가 없습니다</a:t>
              </a:r>
              <a:r>
                <a:rPr lang="en-US" altLang="ko-KR" sz="3000" b="1" spc="10" dirty="0">
                  <a:latin typeface="+mn-ea"/>
                </a:rPr>
                <a:t>.</a:t>
              </a:r>
              <a:r>
                <a:rPr lang="ko-KR" altLang="en-US" sz="3000" b="1" spc="10" dirty="0">
                  <a:latin typeface="+mn-ea"/>
                </a:rPr>
                <a:t> </a:t>
              </a:r>
              <a:endParaRPr lang="en-US" altLang="ko-KR" sz="3000" b="1" spc="10" dirty="0">
                <a:latin typeface="+mn-ea"/>
              </a:endParaRPr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028305B6-E381-93F7-EDC1-CA77BC03D428}"/>
                </a:ext>
              </a:extLst>
            </p:cNvPr>
            <p:cNvSpPr/>
            <p:nvPr/>
          </p:nvSpPr>
          <p:spPr>
            <a:xfrm>
              <a:off x="5595220" y="2288297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3E3DFECC-D75E-9F98-2AA4-A7C002C95C54}"/>
                </a:ext>
              </a:extLst>
            </p:cNvPr>
            <p:cNvSpPr/>
            <p:nvPr/>
          </p:nvSpPr>
          <p:spPr>
            <a:xfrm>
              <a:off x="5595220" y="2905041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D2E4B544-17FE-46B6-3F32-D648276CE49A}"/>
                </a:ext>
              </a:extLst>
            </p:cNvPr>
            <p:cNvSpPr/>
            <p:nvPr/>
          </p:nvSpPr>
          <p:spPr>
            <a:xfrm>
              <a:off x="5595220" y="3978326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94534C1E-D535-C400-C961-A887D37F9678}"/>
                </a:ext>
              </a:extLst>
            </p:cNvPr>
            <p:cNvSpPr/>
            <p:nvPr/>
          </p:nvSpPr>
          <p:spPr>
            <a:xfrm>
              <a:off x="5595220" y="4600626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29" name="그림 28" descr="행성, 지도, 지구, 구체이(가) 표시된 사진&#10;&#10;자동 생성된 설명">
            <a:extLst>
              <a:ext uri="{FF2B5EF4-FFF2-40B4-BE49-F238E27FC236}">
                <a16:creationId xmlns:a16="http://schemas.microsoft.com/office/drawing/2014/main" id="{DA66EF83-45F4-7CA3-AAAF-00603FC76F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53" y="1489085"/>
            <a:ext cx="4184075" cy="415992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FB57A3D-B7DB-771E-9635-7C4E7314E8A2}"/>
              </a:ext>
            </a:extLst>
          </p:cNvPr>
          <p:cNvSpPr txBox="1"/>
          <p:nvPr/>
        </p:nvSpPr>
        <p:spPr>
          <a:xfrm>
            <a:off x="3093720" y="2439994"/>
            <a:ext cx="7340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ko-KR" altLang="en-US" sz="2000" b="1" spc="10" dirty="0">
                <a:ln w="6350" cmpd="sng">
                  <a:solidFill>
                    <a:schemeClr val="bg1"/>
                  </a:solidFill>
                </a:ln>
                <a:latin typeface="+mn-ea"/>
              </a:rPr>
              <a:t>동해</a:t>
            </a:r>
            <a:endParaRPr lang="en-US" altLang="ko-KR" sz="2000" b="1" spc="10" dirty="0">
              <a:ln w="6350" cmpd="sng">
                <a:solidFill>
                  <a:schemeClr val="bg1"/>
                </a:solidFill>
              </a:ln>
              <a:latin typeface="+mn-ea"/>
            </a:endParaRPr>
          </a:p>
        </p:txBody>
      </p: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5E930A26-5C0D-3DAD-05D3-5ADB8B9534CB}"/>
              </a:ext>
            </a:extLst>
          </p:cNvPr>
          <p:cNvCxnSpPr/>
          <p:nvPr/>
        </p:nvCxnSpPr>
        <p:spPr>
          <a:xfrm>
            <a:off x="3460752" y="2814834"/>
            <a:ext cx="0" cy="44271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5116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604EC023-01D8-6370-9F82-5B91D356E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3" name="그림 2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1C55BC65-433D-AF5B-4668-C6C5DC9D8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9A317352-8819-A081-644F-E09FAF11A83C}"/>
              </a:ext>
            </a:extLst>
          </p:cNvPr>
          <p:cNvGrpSpPr/>
          <p:nvPr/>
        </p:nvGrpSpPr>
        <p:grpSpPr>
          <a:xfrm>
            <a:off x="4842927" y="5968372"/>
            <a:ext cx="2506147" cy="192989"/>
            <a:chOff x="5338613" y="5968372"/>
            <a:chExt cx="2506147" cy="192989"/>
          </a:xfrm>
        </p:grpSpPr>
        <p:sp>
          <p:nvSpPr>
            <p:cNvPr id="5" name="object 26">
              <a:extLst>
                <a:ext uri="{FF2B5EF4-FFF2-40B4-BE49-F238E27FC236}">
                  <a16:creationId xmlns:a16="http://schemas.microsoft.com/office/drawing/2014/main" id="{A36094BB-06C5-99B1-6F9E-AC0404A9AB1A}"/>
                </a:ext>
              </a:extLst>
            </p:cNvPr>
            <p:cNvSpPr/>
            <p:nvPr/>
          </p:nvSpPr>
          <p:spPr>
            <a:xfrm>
              <a:off x="5338613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4BED6F2B-0A88-BA63-C32A-92C7F2A045A3}"/>
                </a:ext>
              </a:extLst>
            </p:cNvPr>
            <p:cNvSpPr/>
            <p:nvPr/>
          </p:nvSpPr>
          <p:spPr>
            <a:xfrm>
              <a:off x="5669655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5">
              <a:extLst>
                <a:ext uri="{FF2B5EF4-FFF2-40B4-BE49-F238E27FC236}">
                  <a16:creationId xmlns:a16="http://schemas.microsoft.com/office/drawing/2014/main" id="{D1AD7ED1-F30B-78B1-62F0-F3702A7C8E83}"/>
                </a:ext>
              </a:extLst>
            </p:cNvPr>
            <p:cNvSpPr/>
            <p:nvPr/>
          </p:nvSpPr>
          <p:spPr>
            <a:xfrm>
              <a:off x="6000697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8" name="object 25">
              <a:extLst>
                <a:ext uri="{FF2B5EF4-FFF2-40B4-BE49-F238E27FC236}">
                  <a16:creationId xmlns:a16="http://schemas.microsoft.com/office/drawing/2014/main" id="{BFC2454D-6C29-2CB1-B5F1-D539299EE17B}"/>
                </a:ext>
              </a:extLst>
            </p:cNvPr>
            <p:cNvSpPr/>
            <p:nvPr/>
          </p:nvSpPr>
          <p:spPr>
            <a:xfrm>
              <a:off x="6331739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889018C-B04B-7167-0A5A-30ECB2467D2F}"/>
                </a:ext>
              </a:extLst>
            </p:cNvPr>
            <p:cNvSpPr/>
            <p:nvPr/>
          </p:nvSpPr>
          <p:spPr>
            <a:xfrm>
              <a:off x="666278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184F0DAC-DC6C-79F6-5CB5-B69015F61F46}"/>
                </a:ext>
              </a:extLst>
            </p:cNvPr>
            <p:cNvSpPr/>
            <p:nvPr/>
          </p:nvSpPr>
          <p:spPr>
            <a:xfrm>
              <a:off x="699382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25">
              <a:extLst>
                <a:ext uri="{FF2B5EF4-FFF2-40B4-BE49-F238E27FC236}">
                  <a16:creationId xmlns:a16="http://schemas.microsoft.com/office/drawing/2014/main" id="{D849CE29-94C6-D563-4144-5B76BD675D65}"/>
                </a:ext>
              </a:extLst>
            </p:cNvPr>
            <p:cNvSpPr/>
            <p:nvPr/>
          </p:nvSpPr>
          <p:spPr>
            <a:xfrm>
              <a:off x="731977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845B3DF4-339A-4ED5-5EA3-A4ACC99E5DDE}"/>
                </a:ext>
              </a:extLst>
            </p:cNvPr>
            <p:cNvSpPr/>
            <p:nvPr/>
          </p:nvSpPr>
          <p:spPr>
            <a:xfrm>
              <a:off x="765415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50021AD0-4D47-6E17-2B81-3EDBD265A198}"/>
              </a:ext>
            </a:extLst>
          </p:cNvPr>
          <p:cNvGrpSpPr/>
          <p:nvPr/>
        </p:nvGrpSpPr>
        <p:grpSpPr>
          <a:xfrm>
            <a:off x="1010304" y="697424"/>
            <a:ext cx="2083416" cy="486290"/>
            <a:chOff x="6253086" y="904679"/>
            <a:chExt cx="237047" cy="486290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C6498B68-7BB9-AC7D-42F6-549C0478C905}"/>
                </a:ext>
              </a:extLst>
            </p:cNvPr>
            <p:cNvSpPr/>
            <p:nvPr/>
          </p:nvSpPr>
          <p:spPr>
            <a:xfrm>
              <a:off x="6253086" y="904679"/>
              <a:ext cx="237047" cy="486290"/>
            </a:xfrm>
            <a:prstGeom prst="roundRect">
              <a:avLst>
                <a:gd name="adj" fmla="val 50000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633355-19FC-BA8D-8199-76847BEE99CA}"/>
                </a:ext>
              </a:extLst>
            </p:cNvPr>
            <p:cNvSpPr txBox="1"/>
            <p:nvPr/>
          </p:nvSpPr>
          <p:spPr>
            <a:xfrm>
              <a:off x="6267963" y="929303"/>
              <a:ext cx="2096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b="1" spc="10" dirty="0">
                  <a:solidFill>
                    <a:schemeClr val="bg1"/>
                  </a:solidFill>
                  <a:latin typeface="+mn-ea"/>
                </a:rPr>
                <a:t>태양계 행성</a:t>
              </a:r>
              <a:endParaRPr lang="en-US" altLang="ko-KR" sz="24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B990BD4-B2E9-0633-B8CE-398BA5FCEEA4}"/>
              </a:ext>
            </a:extLst>
          </p:cNvPr>
          <p:cNvGrpSpPr/>
          <p:nvPr/>
        </p:nvGrpSpPr>
        <p:grpSpPr>
          <a:xfrm>
            <a:off x="5499917" y="1489085"/>
            <a:ext cx="1324168" cy="562359"/>
            <a:chOff x="6219532" y="904678"/>
            <a:chExt cx="304155" cy="562359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42CB67B7-E756-1361-EEC9-40BC8F34EC9C}"/>
                </a:ext>
              </a:extLst>
            </p:cNvPr>
            <p:cNvSpPr/>
            <p:nvPr/>
          </p:nvSpPr>
          <p:spPr>
            <a:xfrm>
              <a:off x="6219532" y="904678"/>
              <a:ext cx="304155" cy="562359"/>
            </a:xfrm>
            <a:prstGeom prst="roundRect">
              <a:avLst>
                <a:gd name="adj" fmla="val 50000"/>
              </a:avLst>
            </a:prstGeom>
            <a:solidFill>
              <a:srgbClr val="FEE39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EE39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A09D583-E2CA-B438-9A52-A8777A71506D}"/>
                </a:ext>
              </a:extLst>
            </p:cNvPr>
            <p:cNvSpPr txBox="1"/>
            <p:nvPr/>
          </p:nvSpPr>
          <p:spPr>
            <a:xfrm>
              <a:off x="6265125" y="929303"/>
              <a:ext cx="21529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800" b="1" spc="10" dirty="0">
                  <a:latin typeface="+mn-ea"/>
                </a:rPr>
                <a:t>화성</a:t>
              </a:r>
              <a:endParaRPr lang="en-US" altLang="ko-KR" sz="2800" b="1" spc="10" dirty="0"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02518961-F40C-F5C2-955F-B984853B0216}"/>
              </a:ext>
            </a:extLst>
          </p:cNvPr>
          <p:cNvGrpSpPr/>
          <p:nvPr/>
        </p:nvGrpSpPr>
        <p:grpSpPr>
          <a:xfrm>
            <a:off x="5499917" y="2239192"/>
            <a:ext cx="5199834" cy="2246769"/>
            <a:chOff x="5595220" y="2112765"/>
            <a:chExt cx="4844071" cy="224676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A06B05-6D6B-2B4E-AAF9-9D167912B172}"/>
                </a:ext>
              </a:extLst>
            </p:cNvPr>
            <p:cNvSpPr txBox="1"/>
            <p:nvPr/>
          </p:nvSpPr>
          <p:spPr>
            <a:xfrm>
              <a:off x="5757724" y="2112765"/>
              <a:ext cx="4681567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붉은색을 띱니다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표면이 암석으로 이루어져 있습니다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고리가 없습니다</a:t>
              </a:r>
              <a:r>
                <a:rPr lang="en-US" altLang="ko-KR" sz="3000" b="1" spc="10" dirty="0">
                  <a:latin typeface="+mn-ea"/>
                </a:rPr>
                <a:t>.</a:t>
              </a:r>
              <a:r>
                <a:rPr lang="ko-KR" altLang="en-US" sz="3000" b="1" spc="10" dirty="0">
                  <a:latin typeface="+mn-ea"/>
                </a:rPr>
                <a:t> </a:t>
              </a:r>
              <a:endParaRPr lang="en-US" altLang="ko-KR" sz="3000" b="1" spc="10" dirty="0">
                <a:latin typeface="+mn-ea"/>
              </a:endParaRPr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028305B6-E381-93F7-EDC1-CA77BC03D428}"/>
                </a:ext>
              </a:extLst>
            </p:cNvPr>
            <p:cNvSpPr/>
            <p:nvPr/>
          </p:nvSpPr>
          <p:spPr>
            <a:xfrm>
              <a:off x="5595220" y="2288297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3E3DFECC-D75E-9F98-2AA4-A7C002C95C54}"/>
                </a:ext>
              </a:extLst>
            </p:cNvPr>
            <p:cNvSpPr/>
            <p:nvPr/>
          </p:nvSpPr>
          <p:spPr>
            <a:xfrm>
              <a:off x="5595220" y="2905041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D2E4B544-17FE-46B6-3F32-D648276CE49A}"/>
                </a:ext>
              </a:extLst>
            </p:cNvPr>
            <p:cNvSpPr/>
            <p:nvPr/>
          </p:nvSpPr>
          <p:spPr>
            <a:xfrm>
              <a:off x="5595220" y="3978326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4" name="그림 3" descr="천체, 행성, 구체, 천문학 이벤트이(가) 표시된 사진&#10;&#10;자동 생성된 설명">
            <a:extLst>
              <a:ext uri="{FF2B5EF4-FFF2-40B4-BE49-F238E27FC236}">
                <a16:creationId xmlns:a16="http://schemas.microsoft.com/office/drawing/2014/main" id="{58091534-117D-8C93-564C-A36319603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53" y="1489085"/>
            <a:ext cx="4184075" cy="415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548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A0F3E3B5-3605-AE2D-A3BD-D53A3A3F5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838" y="1489084"/>
            <a:ext cx="4211058" cy="4165143"/>
          </a:xfrm>
          <a:prstGeom prst="rect">
            <a:avLst/>
          </a:prstGeom>
        </p:spPr>
      </p:pic>
      <p:pic>
        <p:nvPicPr>
          <p:cNvPr id="2" name="그림 1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604EC023-01D8-6370-9F82-5B91D356E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3" name="그림 2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1C55BC65-433D-AF5B-4668-C6C5DC9D8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9A317352-8819-A081-644F-E09FAF11A83C}"/>
              </a:ext>
            </a:extLst>
          </p:cNvPr>
          <p:cNvGrpSpPr/>
          <p:nvPr/>
        </p:nvGrpSpPr>
        <p:grpSpPr>
          <a:xfrm>
            <a:off x="4842927" y="5968372"/>
            <a:ext cx="2506147" cy="192989"/>
            <a:chOff x="5338613" y="5968372"/>
            <a:chExt cx="2506147" cy="192989"/>
          </a:xfrm>
        </p:grpSpPr>
        <p:sp>
          <p:nvSpPr>
            <p:cNvPr id="5" name="object 26">
              <a:extLst>
                <a:ext uri="{FF2B5EF4-FFF2-40B4-BE49-F238E27FC236}">
                  <a16:creationId xmlns:a16="http://schemas.microsoft.com/office/drawing/2014/main" id="{A36094BB-06C5-99B1-6F9E-AC0404A9AB1A}"/>
                </a:ext>
              </a:extLst>
            </p:cNvPr>
            <p:cNvSpPr/>
            <p:nvPr/>
          </p:nvSpPr>
          <p:spPr>
            <a:xfrm>
              <a:off x="5338613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4BED6F2B-0A88-BA63-C32A-92C7F2A045A3}"/>
                </a:ext>
              </a:extLst>
            </p:cNvPr>
            <p:cNvSpPr/>
            <p:nvPr/>
          </p:nvSpPr>
          <p:spPr>
            <a:xfrm>
              <a:off x="5669655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5">
              <a:extLst>
                <a:ext uri="{FF2B5EF4-FFF2-40B4-BE49-F238E27FC236}">
                  <a16:creationId xmlns:a16="http://schemas.microsoft.com/office/drawing/2014/main" id="{D1AD7ED1-F30B-78B1-62F0-F3702A7C8E83}"/>
                </a:ext>
              </a:extLst>
            </p:cNvPr>
            <p:cNvSpPr/>
            <p:nvPr/>
          </p:nvSpPr>
          <p:spPr>
            <a:xfrm>
              <a:off x="6000697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8" name="object 25">
              <a:extLst>
                <a:ext uri="{FF2B5EF4-FFF2-40B4-BE49-F238E27FC236}">
                  <a16:creationId xmlns:a16="http://schemas.microsoft.com/office/drawing/2014/main" id="{BFC2454D-6C29-2CB1-B5F1-D539299EE17B}"/>
                </a:ext>
              </a:extLst>
            </p:cNvPr>
            <p:cNvSpPr/>
            <p:nvPr/>
          </p:nvSpPr>
          <p:spPr>
            <a:xfrm>
              <a:off x="6331739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889018C-B04B-7167-0A5A-30ECB2467D2F}"/>
                </a:ext>
              </a:extLst>
            </p:cNvPr>
            <p:cNvSpPr/>
            <p:nvPr/>
          </p:nvSpPr>
          <p:spPr>
            <a:xfrm>
              <a:off x="666278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184F0DAC-DC6C-79F6-5CB5-B69015F61F46}"/>
                </a:ext>
              </a:extLst>
            </p:cNvPr>
            <p:cNvSpPr/>
            <p:nvPr/>
          </p:nvSpPr>
          <p:spPr>
            <a:xfrm>
              <a:off x="699382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25">
              <a:extLst>
                <a:ext uri="{FF2B5EF4-FFF2-40B4-BE49-F238E27FC236}">
                  <a16:creationId xmlns:a16="http://schemas.microsoft.com/office/drawing/2014/main" id="{D849CE29-94C6-D563-4144-5B76BD675D65}"/>
                </a:ext>
              </a:extLst>
            </p:cNvPr>
            <p:cNvSpPr/>
            <p:nvPr/>
          </p:nvSpPr>
          <p:spPr>
            <a:xfrm>
              <a:off x="731977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845B3DF4-339A-4ED5-5EA3-A4ACC99E5DDE}"/>
                </a:ext>
              </a:extLst>
            </p:cNvPr>
            <p:cNvSpPr/>
            <p:nvPr/>
          </p:nvSpPr>
          <p:spPr>
            <a:xfrm>
              <a:off x="765415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50021AD0-4D47-6E17-2B81-3EDBD265A198}"/>
              </a:ext>
            </a:extLst>
          </p:cNvPr>
          <p:cNvGrpSpPr/>
          <p:nvPr/>
        </p:nvGrpSpPr>
        <p:grpSpPr>
          <a:xfrm>
            <a:off x="1010304" y="697424"/>
            <a:ext cx="2083416" cy="486290"/>
            <a:chOff x="6253086" y="904679"/>
            <a:chExt cx="237047" cy="486290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C6498B68-7BB9-AC7D-42F6-549C0478C905}"/>
                </a:ext>
              </a:extLst>
            </p:cNvPr>
            <p:cNvSpPr/>
            <p:nvPr/>
          </p:nvSpPr>
          <p:spPr>
            <a:xfrm>
              <a:off x="6253086" y="904679"/>
              <a:ext cx="237047" cy="486290"/>
            </a:xfrm>
            <a:prstGeom prst="roundRect">
              <a:avLst>
                <a:gd name="adj" fmla="val 50000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633355-19FC-BA8D-8199-76847BEE99CA}"/>
                </a:ext>
              </a:extLst>
            </p:cNvPr>
            <p:cNvSpPr txBox="1"/>
            <p:nvPr/>
          </p:nvSpPr>
          <p:spPr>
            <a:xfrm>
              <a:off x="6267963" y="929303"/>
              <a:ext cx="2096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b="1" spc="10" dirty="0">
                  <a:solidFill>
                    <a:schemeClr val="bg1"/>
                  </a:solidFill>
                  <a:latin typeface="+mn-ea"/>
                </a:rPr>
                <a:t>태양계 행성</a:t>
              </a:r>
              <a:endParaRPr lang="en-US" altLang="ko-KR" sz="24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B990BD4-B2E9-0633-B8CE-398BA5FCEEA4}"/>
              </a:ext>
            </a:extLst>
          </p:cNvPr>
          <p:cNvGrpSpPr/>
          <p:nvPr/>
        </p:nvGrpSpPr>
        <p:grpSpPr>
          <a:xfrm>
            <a:off x="5499917" y="1489085"/>
            <a:ext cx="1324168" cy="562359"/>
            <a:chOff x="6219532" y="904678"/>
            <a:chExt cx="304155" cy="562359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42CB67B7-E756-1361-EEC9-40BC8F34EC9C}"/>
                </a:ext>
              </a:extLst>
            </p:cNvPr>
            <p:cNvSpPr/>
            <p:nvPr/>
          </p:nvSpPr>
          <p:spPr>
            <a:xfrm>
              <a:off x="6219532" y="904678"/>
              <a:ext cx="304155" cy="562359"/>
            </a:xfrm>
            <a:prstGeom prst="roundRect">
              <a:avLst>
                <a:gd name="adj" fmla="val 50000"/>
              </a:avLst>
            </a:prstGeom>
            <a:solidFill>
              <a:srgbClr val="FEE39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EE39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A09D583-E2CA-B438-9A52-A8777A71506D}"/>
                </a:ext>
              </a:extLst>
            </p:cNvPr>
            <p:cNvSpPr txBox="1"/>
            <p:nvPr/>
          </p:nvSpPr>
          <p:spPr>
            <a:xfrm>
              <a:off x="6265125" y="929303"/>
              <a:ext cx="21529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800" b="1" spc="10" dirty="0">
                  <a:latin typeface="+mn-ea"/>
                </a:rPr>
                <a:t>목성</a:t>
              </a:r>
              <a:endParaRPr lang="en-US" altLang="ko-KR" sz="2800" b="1" spc="10" dirty="0"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02518961-F40C-F5C2-955F-B984853B0216}"/>
              </a:ext>
            </a:extLst>
          </p:cNvPr>
          <p:cNvGrpSpPr/>
          <p:nvPr/>
        </p:nvGrpSpPr>
        <p:grpSpPr>
          <a:xfrm>
            <a:off x="5499917" y="2239192"/>
            <a:ext cx="5419094" cy="2708434"/>
            <a:chOff x="5595220" y="2112765"/>
            <a:chExt cx="5048330" cy="270843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A06B05-6D6B-2B4E-AAF9-9D167912B172}"/>
                </a:ext>
              </a:extLst>
            </p:cNvPr>
            <p:cNvSpPr txBox="1"/>
            <p:nvPr/>
          </p:nvSpPr>
          <p:spPr>
            <a:xfrm>
              <a:off x="5757724" y="2112765"/>
              <a:ext cx="4885826" cy="2708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표면에 줄무늬와 크고 붉은 점이 보입니다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표면이 기체로 이루어져 있습니다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희미한 고리가 있습니다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028305B6-E381-93F7-EDC1-CA77BC03D428}"/>
                </a:ext>
              </a:extLst>
            </p:cNvPr>
            <p:cNvSpPr/>
            <p:nvPr/>
          </p:nvSpPr>
          <p:spPr>
            <a:xfrm>
              <a:off x="5595220" y="2288297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3E3DFECC-D75E-9F98-2AA4-A7C002C95C54}"/>
                </a:ext>
              </a:extLst>
            </p:cNvPr>
            <p:cNvSpPr/>
            <p:nvPr/>
          </p:nvSpPr>
          <p:spPr>
            <a:xfrm>
              <a:off x="5595220" y="3367020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94534C1E-D535-C400-C961-A887D37F9678}"/>
                </a:ext>
              </a:extLst>
            </p:cNvPr>
            <p:cNvSpPr/>
            <p:nvPr/>
          </p:nvSpPr>
          <p:spPr>
            <a:xfrm>
              <a:off x="5595220" y="4445743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307292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604EC023-01D8-6370-9F82-5B91D356E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3" name="그림 2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1C55BC65-433D-AF5B-4668-C6C5DC9D8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9A317352-8819-A081-644F-E09FAF11A83C}"/>
              </a:ext>
            </a:extLst>
          </p:cNvPr>
          <p:cNvGrpSpPr/>
          <p:nvPr/>
        </p:nvGrpSpPr>
        <p:grpSpPr>
          <a:xfrm rot="10800000">
            <a:off x="4842927" y="5968372"/>
            <a:ext cx="2506147" cy="192989"/>
            <a:chOff x="5338613" y="5968372"/>
            <a:chExt cx="2506147" cy="192989"/>
          </a:xfrm>
        </p:grpSpPr>
        <p:sp>
          <p:nvSpPr>
            <p:cNvPr id="5" name="object 26">
              <a:extLst>
                <a:ext uri="{FF2B5EF4-FFF2-40B4-BE49-F238E27FC236}">
                  <a16:creationId xmlns:a16="http://schemas.microsoft.com/office/drawing/2014/main" id="{A36094BB-06C5-99B1-6F9E-AC0404A9AB1A}"/>
                </a:ext>
              </a:extLst>
            </p:cNvPr>
            <p:cNvSpPr/>
            <p:nvPr/>
          </p:nvSpPr>
          <p:spPr>
            <a:xfrm>
              <a:off x="5338613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4BED6F2B-0A88-BA63-C32A-92C7F2A045A3}"/>
                </a:ext>
              </a:extLst>
            </p:cNvPr>
            <p:cNvSpPr/>
            <p:nvPr/>
          </p:nvSpPr>
          <p:spPr>
            <a:xfrm>
              <a:off x="5669655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5">
              <a:extLst>
                <a:ext uri="{FF2B5EF4-FFF2-40B4-BE49-F238E27FC236}">
                  <a16:creationId xmlns:a16="http://schemas.microsoft.com/office/drawing/2014/main" id="{D1AD7ED1-F30B-78B1-62F0-F3702A7C8E83}"/>
                </a:ext>
              </a:extLst>
            </p:cNvPr>
            <p:cNvSpPr/>
            <p:nvPr/>
          </p:nvSpPr>
          <p:spPr>
            <a:xfrm>
              <a:off x="6000697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8" name="object 25">
              <a:extLst>
                <a:ext uri="{FF2B5EF4-FFF2-40B4-BE49-F238E27FC236}">
                  <a16:creationId xmlns:a16="http://schemas.microsoft.com/office/drawing/2014/main" id="{BFC2454D-6C29-2CB1-B5F1-D539299EE17B}"/>
                </a:ext>
              </a:extLst>
            </p:cNvPr>
            <p:cNvSpPr/>
            <p:nvPr/>
          </p:nvSpPr>
          <p:spPr>
            <a:xfrm>
              <a:off x="6331739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889018C-B04B-7167-0A5A-30ECB2467D2F}"/>
                </a:ext>
              </a:extLst>
            </p:cNvPr>
            <p:cNvSpPr/>
            <p:nvPr/>
          </p:nvSpPr>
          <p:spPr>
            <a:xfrm>
              <a:off x="666278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184F0DAC-DC6C-79F6-5CB5-B69015F61F46}"/>
                </a:ext>
              </a:extLst>
            </p:cNvPr>
            <p:cNvSpPr/>
            <p:nvPr/>
          </p:nvSpPr>
          <p:spPr>
            <a:xfrm>
              <a:off x="699382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25">
              <a:extLst>
                <a:ext uri="{FF2B5EF4-FFF2-40B4-BE49-F238E27FC236}">
                  <a16:creationId xmlns:a16="http://schemas.microsoft.com/office/drawing/2014/main" id="{D849CE29-94C6-D563-4144-5B76BD675D65}"/>
                </a:ext>
              </a:extLst>
            </p:cNvPr>
            <p:cNvSpPr/>
            <p:nvPr/>
          </p:nvSpPr>
          <p:spPr>
            <a:xfrm>
              <a:off x="731977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845B3DF4-339A-4ED5-5EA3-A4ACC99E5DDE}"/>
                </a:ext>
              </a:extLst>
            </p:cNvPr>
            <p:cNvSpPr/>
            <p:nvPr/>
          </p:nvSpPr>
          <p:spPr>
            <a:xfrm>
              <a:off x="765415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50021AD0-4D47-6E17-2B81-3EDBD265A198}"/>
              </a:ext>
            </a:extLst>
          </p:cNvPr>
          <p:cNvGrpSpPr/>
          <p:nvPr/>
        </p:nvGrpSpPr>
        <p:grpSpPr>
          <a:xfrm>
            <a:off x="1010304" y="697424"/>
            <a:ext cx="2083416" cy="486290"/>
            <a:chOff x="6253086" y="904679"/>
            <a:chExt cx="237047" cy="486290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C6498B68-7BB9-AC7D-42F6-549C0478C905}"/>
                </a:ext>
              </a:extLst>
            </p:cNvPr>
            <p:cNvSpPr/>
            <p:nvPr/>
          </p:nvSpPr>
          <p:spPr>
            <a:xfrm>
              <a:off x="6253086" y="904679"/>
              <a:ext cx="237047" cy="486290"/>
            </a:xfrm>
            <a:prstGeom prst="roundRect">
              <a:avLst>
                <a:gd name="adj" fmla="val 50000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633355-19FC-BA8D-8199-76847BEE99CA}"/>
                </a:ext>
              </a:extLst>
            </p:cNvPr>
            <p:cNvSpPr txBox="1"/>
            <p:nvPr/>
          </p:nvSpPr>
          <p:spPr>
            <a:xfrm>
              <a:off x="6267963" y="929303"/>
              <a:ext cx="2096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b="1" spc="10" dirty="0">
                  <a:solidFill>
                    <a:schemeClr val="bg1"/>
                  </a:solidFill>
                  <a:latin typeface="+mn-ea"/>
                </a:rPr>
                <a:t>태양계 행성</a:t>
              </a:r>
              <a:endParaRPr lang="en-US" altLang="ko-KR" sz="24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B990BD4-B2E9-0633-B8CE-398BA5FCEEA4}"/>
              </a:ext>
            </a:extLst>
          </p:cNvPr>
          <p:cNvGrpSpPr/>
          <p:nvPr/>
        </p:nvGrpSpPr>
        <p:grpSpPr>
          <a:xfrm>
            <a:off x="5499917" y="1489085"/>
            <a:ext cx="1324168" cy="562359"/>
            <a:chOff x="6219532" y="904678"/>
            <a:chExt cx="304155" cy="562359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42CB67B7-E756-1361-EEC9-40BC8F34EC9C}"/>
                </a:ext>
              </a:extLst>
            </p:cNvPr>
            <p:cNvSpPr/>
            <p:nvPr/>
          </p:nvSpPr>
          <p:spPr>
            <a:xfrm>
              <a:off x="6219532" y="904678"/>
              <a:ext cx="304155" cy="562359"/>
            </a:xfrm>
            <a:prstGeom prst="roundRect">
              <a:avLst>
                <a:gd name="adj" fmla="val 50000"/>
              </a:avLst>
            </a:prstGeom>
            <a:solidFill>
              <a:srgbClr val="FEE39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EE39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A09D583-E2CA-B438-9A52-A8777A71506D}"/>
                </a:ext>
              </a:extLst>
            </p:cNvPr>
            <p:cNvSpPr txBox="1"/>
            <p:nvPr/>
          </p:nvSpPr>
          <p:spPr>
            <a:xfrm>
              <a:off x="6265125" y="929303"/>
              <a:ext cx="21529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800" b="1" spc="10" dirty="0">
                  <a:latin typeface="+mn-ea"/>
                </a:rPr>
                <a:t>토성</a:t>
              </a:r>
              <a:endParaRPr lang="en-US" altLang="ko-KR" sz="2800" b="1" spc="10" dirty="0"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02518961-F40C-F5C2-955F-B984853B0216}"/>
              </a:ext>
            </a:extLst>
          </p:cNvPr>
          <p:cNvGrpSpPr/>
          <p:nvPr/>
        </p:nvGrpSpPr>
        <p:grpSpPr>
          <a:xfrm>
            <a:off x="5499917" y="2239192"/>
            <a:ext cx="5892431" cy="2246769"/>
            <a:chOff x="5595220" y="2112765"/>
            <a:chExt cx="5489282" cy="224676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A06B05-6D6B-2B4E-AAF9-9D167912B172}"/>
                </a:ext>
              </a:extLst>
            </p:cNvPr>
            <p:cNvSpPr txBox="1"/>
            <p:nvPr/>
          </p:nvSpPr>
          <p:spPr>
            <a:xfrm>
              <a:off x="5757724" y="2112765"/>
              <a:ext cx="5326778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표면에 줄무늬가 보입니다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표면이 암석으로 이루어져 있습니다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크고 선명한 고리가 있습니다</a:t>
              </a:r>
              <a:endParaRPr lang="en-US" altLang="ko-KR" sz="3000" b="1" spc="10" dirty="0">
                <a:latin typeface="+mn-ea"/>
              </a:endParaRPr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028305B6-E381-93F7-EDC1-CA77BC03D428}"/>
                </a:ext>
              </a:extLst>
            </p:cNvPr>
            <p:cNvSpPr/>
            <p:nvPr/>
          </p:nvSpPr>
          <p:spPr>
            <a:xfrm>
              <a:off x="5595220" y="2288297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3E3DFECC-D75E-9F98-2AA4-A7C002C95C54}"/>
                </a:ext>
              </a:extLst>
            </p:cNvPr>
            <p:cNvSpPr/>
            <p:nvPr/>
          </p:nvSpPr>
          <p:spPr>
            <a:xfrm>
              <a:off x="5595220" y="2905041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D2E4B544-17FE-46B6-3F32-D648276CE49A}"/>
                </a:ext>
              </a:extLst>
            </p:cNvPr>
            <p:cNvSpPr/>
            <p:nvPr/>
          </p:nvSpPr>
          <p:spPr>
            <a:xfrm>
              <a:off x="5595220" y="3978326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4" name="그림 3" descr="토성, 헤드폰, 스크린샷, 디자인이(가) 표시된 사진&#10;&#10;자동 생성된 설명">
            <a:extLst>
              <a:ext uri="{FF2B5EF4-FFF2-40B4-BE49-F238E27FC236}">
                <a16:creationId xmlns:a16="http://schemas.microsoft.com/office/drawing/2014/main" id="{02DB466D-9694-A7F3-5E4A-377C1B5069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53" y="1489085"/>
            <a:ext cx="4184075" cy="415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1406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314AE7C-19F0-C42A-710D-91BF2715A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243" y="1462439"/>
            <a:ext cx="4184075" cy="4177517"/>
          </a:xfrm>
          <a:prstGeom prst="rect">
            <a:avLst/>
          </a:prstGeom>
        </p:spPr>
      </p:pic>
      <p:pic>
        <p:nvPicPr>
          <p:cNvPr id="2" name="그림 1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604EC023-01D8-6370-9F82-5B91D356E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3" name="그림 2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1C55BC65-433D-AF5B-4668-C6C5DC9D8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50021AD0-4D47-6E17-2B81-3EDBD265A198}"/>
              </a:ext>
            </a:extLst>
          </p:cNvPr>
          <p:cNvGrpSpPr/>
          <p:nvPr/>
        </p:nvGrpSpPr>
        <p:grpSpPr>
          <a:xfrm>
            <a:off x="1010304" y="697424"/>
            <a:ext cx="2083416" cy="486290"/>
            <a:chOff x="6253086" y="904679"/>
            <a:chExt cx="237047" cy="486290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C6498B68-7BB9-AC7D-42F6-549C0478C905}"/>
                </a:ext>
              </a:extLst>
            </p:cNvPr>
            <p:cNvSpPr/>
            <p:nvPr/>
          </p:nvSpPr>
          <p:spPr>
            <a:xfrm>
              <a:off x="6253086" y="904679"/>
              <a:ext cx="237047" cy="486290"/>
            </a:xfrm>
            <a:prstGeom prst="roundRect">
              <a:avLst>
                <a:gd name="adj" fmla="val 50000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633355-19FC-BA8D-8199-76847BEE99CA}"/>
                </a:ext>
              </a:extLst>
            </p:cNvPr>
            <p:cNvSpPr txBox="1"/>
            <p:nvPr/>
          </p:nvSpPr>
          <p:spPr>
            <a:xfrm>
              <a:off x="6267963" y="929303"/>
              <a:ext cx="2096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b="1" spc="10" dirty="0">
                  <a:solidFill>
                    <a:schemeClr val="bg1"/>
                  </a:solidFill>
                  <a:latin typeface="+mn-ea"/>
                </a:rPr>
                <a:t>태양계 행성</a:t>
              </a:r>
              <a:endParaRPr lang="en-US" altLang="ko-KR" sz="24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B990BD4-B2E9-0633-B8CE-398BA5FCEEA4}"/>
              </a:ext>
            </a:extLst>
          </p:cNvPr>
          <p:cNvGrpSpPr/>
          <p:nvPr/>
        </p:nvGrpSpPr>
        <p:grpSpPr>
          <a:xfrm>
            <a:off x="5499938" y="1489085"/>
            <a:ext cx="1795239" cy="562359"/>
            <a:chOff x="6219532" y="904678"/>
            <a:chExt cx="304155" cy="562359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42CB67B7-E756-1361-EEC9-40BC8F34EC9C}"/>
                </a:ext>
              </a:extLst>
            </p:cNvPr>
            <p:cNvSpPr/>
            <p:nvPr/>
          </p:nvSpPr>
          <p:spPr>
            <a:xfrm>
              <a:off x="6219532" y="904678"/>
              <a:ext cx="304155" cy="562359"/>
            </a:xfrm>
            <a:prstGeom prst="roundRect">
              <a:avLst>
                <a:gd name="adj" fmla="val 50000"/>
              </a:avLst>
            </a:prstGeom>
            <a:solidFill>
              <a:srgbClr val="FEE39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EE39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A09D583-E2CA-B438-9A52-A8777A71506D}"/>
                </a:ext>
              </a:extLst>
            </p:cNvPr>
            <p:cNvSpPr txBox="1"/>
            <p:nvPr/>
          </p:nvSpPr>
          <p:spPr>
            <a:xfrm>
              <a:off x="6265125" y="929303"/>
              <a:ext cx="21529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800" b="1" spc="10" dirty="0">
                  <a:latin typeface="+mn-ea"/>
                </a:rPr>
                <a:t>천왕성</a:t>
              </a:r>
              <a:endParaRPr lang="en-US" altLang="ko-KR" sz="2800" b="1" spc="10" dirty="0"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02518961-F40C-F5C2-955F-B984853B0216}"/>
              </a:ext>
            </a:extLst>
          </p:cNvPr>
          <p:cNvGrpSpPr/>
          <p:nvPr/>
        </p:nvGrpSpPr>
        <p:grpSpPr>
          <a:xfrm>
            <a:off x="5499918" y="2239192"/>
            <a:ext cx="5483641" cy="2246769"/>
            <a:chOff x="5595220" y="2112765"/>
            <a:chExt cx="5108460" cy="224676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A06B05-6D6B-2B4E-AAF9-9D167912B172}"/>
                </a:ext>
              </a:extLst>
            </p:cNvPr>
            <p:cNvSpPr txBox="1"/>
            <p:nvPr/>
          </p:nvSpPr>
          <p:spPr>
            <a:xfrm>
              <a:off x="5757724" y="2112765"/>
              <a:ext cx="4945956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청록색을 띱니다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표면이 기체로 이루어져 있습니다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희미한 고리가 있습니다</a:t>
              </a:r>
              <a:r>
                <a:rPr lang="en-US" altLang="ko-KR" sz="3000" b="1" spc="10" dirty="0">
                  <a:latin typeface="+mn-ea"/>
                </a:rPr>
                <a:t>.</a:t>
              </a:r>
              <a:r>
                <a:rPr lang="ko-KR" altLang="en-US" sz="3000" b="1" spc="10" dirty="0">
                  <a:latin typeface="+mn-ea"/>
                </a:rPr>
                <a:t> </a:t>
              </a:r>
              <a:endParaRPr lang="en-US" altLang="ko-KR" sz="3000" b="1" spc="10" dirty="0">
                <a:latin typeface="+mn-ea"/>
              </a:endParaRPr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028305B6-E381-93F7-EDC1-CA77BC03D428}"/>
                </a:ext>
              </a:extLst>
            </p:cNvPr>
            <p:cNvSpPr/>
            <p:nvPr/>
          </p:nvSpPr>
          <p:spPr>
            <a:xfrm>
              <a:off x="5595220" y="2288297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3E3DFECC-D75E-9F98-2AA4-A7C002C95C54}"/>
                </a:ext>
              </a:extLst>
            </p:cNvPr>
            <p:cNvSpPr/>
            <p:nvPr/>
          </p:nvSpPr>
          <p:spPr>
            <a:xfrm>
              <a:off x="5595220" y="2905041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D2E4B544-17FE-46B6-3F32-D648276CE49A}"/>
                </a:ext>
              </a:extLst>
            </p:cNvPr>
            <p:cNvSpPr/>
            <p:nvPr/>
          </p:nvSpPr>
          <p:spPr>
            <a:xfrm>
              <a:off x="5595220" y="3978326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A46B65A7-8A2A-1F06-2174-F9F27F7DF5A2}"/>
              </a:ext>
            </a:extLst>
          </p:cNvPr>
          <p:cNvGrpSpPr/>
          <p:nvPr/>
        </p:nvGrpSpPr>
        <p:grpSpPr>
          <a:xfrm rot="10800000">
            <a:off x="4842927" y="5968372"/>
            <a:ext cx="2506147" cy="192989"/>
            <a:chOff x="5338613" y="5968372"/>
            <a:chExt cx="2506147" cy="192989"/>
          </a:xfrm>
        </p:grpSpPr>
        <p:sp>
          <p:nvSpPr>
            <p:cNvPr id="27" name="object 26">
              <a:extLst>
                <a:ext uri="{FF2B5EF4-FFF2-40B4-BE49-F238E27FC236}">
                  <a16:creationId xmlns:a16="http://schemas.microsoft.com/office/drawing/2014/main" id="{1FE31ACC-6FE9-9090-FF44-605A37A5BE7C}"/>
                </a:ext>
              </a:extLst>
            </p:cNvPr>
            <p:cNvSpPr/>
            <p:nvPr/>
          </p:nvSpPr>
          <p:spPr>
            <a:xfrm>
              <a:off x="5338613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9" name="object 25">
              <a:extLst>
                <a:ext uri="{FF2B5EF4-FFF2-40B4-BE49-F238E27FC236}">
                  <a16:creationId xmlns:a16="http://schemas.microsoft.com/office/drawing/2014/main" id="{F56959FC-5C42-CD68-6374-515771533922}"/>
                </a:ext>
              </a:extLst>
            </p:cNvPr>
            <p:cNvSpPr/>
            <p:nvPr/>
          </p:nvSpPr>
          <p:spPr>
            <a:xfrm>
              <a:off x="5669655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1" name="object 25">
              <a:extLst>
                <a:ext uri="{FF2B5EF4-FFF2-40B4-BE49-F238E27FC236}">
                  <a16:creationId xmlns:a16="http://schemas.microsoft.com/office/drawing/2014/main" id="{0313C828-3273-0D66-D025-7C54785034C4}"/>
                </a:ext>
              </a:extLst>
            </p:cNvPr>
            <p:cNvSpPr/>
            <p:nvPr/>
          </p:nvSpPr>
          <p:spPr>
            <a:xfrm>
              <a:off x="6000697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3" name="object 25">
              <a:extLst>
                <a:ext uri="{FF2B5EF4-FFF2-40B4-BE49-F238E27FC236}">
                  <a16:creationId xmlns:a16="http://schemas.microsoft.com/office/drawing/2014/main" id="{65CD58E3-61E4-64C3-7BEC-D5D5046BB975}"/>
                </a:ext>
              </a:extLst>
            </p:cNvPr>
            <p:cNvSpPr/>
            <p:nvPr/>
          </p:nvSpPr>
          <p:spPr>
            <a:xfrm>
              <a:off x="6331739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5" name="object 25">
              <a:extLst>
                <a:ext uri="{FF2B5EF4-FFF2-40B4-BE49-F238E27FC236}">
                  <a16:creationId xmlns:a16="http://schemas.microsoft.com/office/drawing/2014/main" id="{BEB88795-67F0-BD70-226D-37F4676406BD}"/>
                </a:ext>
              </a:extLst>
            </p:cNvPr>
            <p:cNvSpPr/>
            <p:nvPr/>
          </p:nvSpPr>
          <p:spPr>
            <a:xfrm>
              <a:off x="666278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7" name="object 25">
              <a:extLst>
                <a:ext uri="{FF2B5EF4-FFF2-40B4-BE49-F238E27FC236}">
                  <a16:creationId xmlns:a16="http://schemas.microsoft.com/office/drawing/2014/main" id="{C6E6D06E-4AB9-785D-819B-9490D74B6B51}"/>
                </a:ext>
              </a:extLst>
            </p:cNvPr>
            <p:cNvSpPr/>
            <p:nvPr/>
          </p:nvSpPr>
          <p:spPr>
            <a:xfrm>
              <a:off x="699382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9" name="object 25">
              <a:extLst>
                <a:ext uri="{FF2B5EF4-FFF2-40B4-BE49-F238E27FC236}">
                  <a16:creationId xmlns:a16="http://schemas.microsoft.com/office/drawing/2014/main" id="{64D4A60C-02EB-45E1-C23D-E8329F77B9E4}"/>
                </a:ext>
              </a:extLst>
            </p:cNvPr>
            <p:cNvSpPr/>
            <p:nvPr/>
          </p:nvSpPr>
          <p:spPr>
            <a:xfrm>
              <a:off x="731977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1" name="object 25">
              <a:extLst>
                <a:ext uri="{FF2B5EF4-FFF2-40B4-BE49-F238E27FC236}">
                  <a16:creationId xmlns:a16="http://schemas.microsoft.com/office/drawing/2014/main" id="{7C971665-38D2-4180-B040-58D928DF2483}"/>
                </a:ext>
              </a:extLst>
            </p:cNvPr>
            <p:cNvSpPr/>
            <p:nvPr/>
          </p:nvSpPr>
          <p:spPr>
            <a:xfrm>
              <a:off x="765415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6437367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27910BC-4551-F3FD-834B-24E033CA6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925" y="1513710"/>
            <a:ext cx="4179660" cy="4153496"/>
          </a:xfrm>
          <a:prstGeom prst="rect">
            <a:avLst/>
          </a:prstGeom>
        </p:spPr>
      </p:pic>
      <p:pic>
        <p:nvPicPr>
          <p:cNvPr id="3" name="그림 2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1C55BC65-433D-AF5B-4668-C6C5DC9D8A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50021AD0-4D47-6E17-2B81-3EDBD265A198}"/>
              </a:ext>
            </a:extLst>
          </p:cNvPr>
          <p:cNvGrpSpPr/>
          <p:nvPr/>
        </p:nvGrpSpPr>
        <p:grpSpPr>
          <a:xfrm>
            <a:off x="1010304" y="697424"/>
            <a:ext cx="2083416" cy="486290"/>
            <a:chOff x="6253086" y="904679"/>
            <a:chExt cx="237047" cy="486290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C6498B68-7BB9-AC7D-42F6-549C0478C905}"/>
                </a:ext>
              </a:extLst>
            </p:cNvPr>
            <p:cNvSpPr/>
            <p:nvPr/>
          </p:nvSpPr>
          <p:spPr>
            <a:xfrm>
              <a:off x="6253086" y="904679"/>
              <a:ext cx="237047" cy="486290"/>
            </a:xfrm>
            <a:prstGeom prst="roundRect">
              <a:avLst>
                <a:gd name="adj" fmla="val 50000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633355-19FC-BA8D-8199-76847BEE99CA}"/>
                </a:ext>
              </a:extLst>
            </p:cNvPr>
            <p:cNvSpPr txBox="1"/>
            <p:nvPr/>
          </p:nvSpPr>
          <p:spPr>
            <a:xfrm>
              <a:off x="6267963" y="929303"/>
              <a:ext cx="20961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b="1" spc="10" dirty="0">
                  <a:solidFill>
                    <a:schemeClr val="bg1"/>
                  </a:solidFill>
                  <a:latin typeface="+mn-ea"/>
                </a:rPr>
                <a:t>태양계 행성</a:t>
              </a:r>
              <a:endParaRPr lang="en-US" altLang="ko-KR" sz="24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B990BD4-B2E9-0633-B8CE-398BA5FCEEA4}"/>
              </a:ext>
            </a:extLst>
          </p:cNvPr>
          <p:cNvGrpSpPr/>
          <p:nvPr/>
        </p:nvGrpSpPr>
        <p:grpSpPr>
          <a:xfrm>
            <a:off x="5499938" y="1489085"/>
            <a:ext cx="1795239" cy="562359"/>
            <a:chOff x="6219532" y="904678"/>
            <a:chExt cx="304155" cy="562359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42CB67B7-E756-1361-EEC9-40BC8F34EC9C}"/>
                </a:ext>
              </a:extLst>
            </p:cNvPr>
            <p:cNvSpPr/>
            <p:nvPr/>
          </p:nvSpPr>
          <p:spPr>
            <a:xfrm>
              <a:off x="6219532" y="904678"/>
              <a:ext cx="304155" cy="562359"/>
            </a:xfrm>
            <a:prstGeom prst="roundRect">
              <a:avLst>
                <a:gd name="adj" fmla="val 50000"/>
              </a:avLst>
            </a:prstGeom>
            <a:solidFill>
              <a:srgbClr val="FEE39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FEE39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A09D583-E2CA-B438-9A52-A8777A71506D}"/>
                </a:ext>
              </a:extLst>
            </p:cNvPr>
            <p:cNvSpPr txBox="1"/>
            <p:nvPr/>
          </p:nvSpPr>
          <p:spPr>
            <a:xfrm>
              <a:off x="6265125" y="929303"/>
              <a:ext cx="21529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800" b="1" spc="10" dirty="0">
                  <a:latin typeface="+mn-ea"/>
                </a:rPr>
                <a:t>해왕성</a:t>
              </a:r>
              <a:endParaRPr lang="en-US" altLang="ko-KR" sz="2800" b="1" spc="10" dirty="0"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02518961-F40C-F5C2-955F-B984853B0216}"/>
              </a:ext>
            </a:extLst>
          </p:cNvPr>
          <p:cNvGrpSpPr/>
          <p:nvPr/>
        </p:nvGrpSpPr>
        <p:grpSpPr>
          <a:xfrm>
            <a:off x="5499917" y="2239192"/>
            <a:ext cx="5466209" cy="2246769"/>
            <a:chOff x="5595220" y="2112765"/>
            <a:chExt cx="5092221" cy="224676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9A06B05-6D6B-2B4E-AAF9-9D167912B172}"/>
                </a:ext>
              </a:extLst>
            </p:cNvPr>
            <p:cNvSpPr txBox="1"/>
            <p:nvPr/>
          </p:nvSpPr>
          <p:spPr>
            <a:xfrm>
              <a:off x="5757724" y="2112765"/>
              <a:ext cx="4929717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파란색을 띱니다</a:t>
              </a:r>
              <a:r>
                <a:rPr lang="en-US" altLang="ko-KR" sz="3000" b="1" spc="10" dirty="0">
                  <a:latin typeface="+mn-ea"/>
                </a:rPr>
                <a:t>.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표면이 기체로 이루어져 있습니다</a:t>
              </a:r>
              <a:r>
                <a:rPr lang="en-US" altLang="ko-KR" sz="3000" b="1" spc="10" dirty="0">
                  <a:latin typeface="+mn-ea"/>
                </a:rPr>
                <a:t>. </a:t>
              </a:r>
            </a:p>
            <a:p>
              <a:pPr>
                <a:spcAft>
                  <a:spcPts val="1200"/>
                </a:spcAft>
              </a:pPr>
              <a:r>
                <a:rPr lang="ko-KR" altLang="en-US" sz="3000" b="1" spc="10" dirty="0">
                  <a:latin typeface="+mn-ea"/>
                </a:rPr>
                <a:t>희미한 고리가 있습니다</a:t>
              </a:r>
              <a:r>
                <a:rPr lang="en-US" altLang="ko-KR" sz="3000" b="1" spc="10" dirty="0">
                  <a:latin typeface="+mn-ea"/>
                </a:rPr>
                <a:t>.</a:t>
              </a:r>
              <a:r>
                <a:rPr lang="ko-KR" altLang="en-US" sz="3000" b="1" spc="10" dirty="0">
                  <a:latin typeface="+mn-ea"/>
                </a:rPr>
                <a:t> </a:t>
              </a:r>
              <a:endParaRPr lang="en-US" altLang="ko-KR" sz="3000" b="1" spc="10" dirty="0">
                <a:latin typeface="+mn-ea"/>
              </a:endParaRPr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028305B6-E381-93F7-EDC1-CA77BC03D428}"/>
                </a:ext>
              </a:extLst>
            </p:cNvPr>
            <p:cNvSpPr/>
            <p:nvPr/>
          </p:nvSpPr>
          <p:spPr>
            <a:xfrm>
              <a:off x="5595220" y="2288297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3E3DFECC-D75E-9F98-2AA4-A7C002C95C54}"/>
                </a:ext>
              </a:extLst>
            </p:cNvPr>
            <p:cNvSpPr/>
            <p:nvPr/>
          </p:nvSpPr>
          <p:spPr>
            <a:xfrm>
              <a:off x="5595220" y="2905041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D2E4B544-17FE-46B6-3F32-D648276CE49A}"/>
                </a:ext>
              </a:extLst>
            </p:cNvPr>
            <p:cNvSpPr/>
            <p:nvPr/>
          </p:nvSpPr>
          <p:spPr>
            <a:xfrm>
              <a:off x="5595220" y="3978326"/>
              <a:ext cx="145577" cy="151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A28E3BBB-5031-B355-CAFE-A801F1FFB41D}"/>
              </a:ext>
            </a:extLst>
          </p:cNvPr>
          <p:cNvGrpSpPr/>
          <p:nvPr/>
        </p:nvGrpSpPr>
        <p:grpSpPr>
          <a:xfrm rot="10800000">
            <a:off x="4842927" y="5968372"/>
            <a:ext cx="2506147" cy="192989"/>
            <a:chOff x="5338613" y="5968372"/>
            <a:chExt cx="2506147" cy="192989"/>
          </a:xfrm>
        </p:grpSpPr>
        <p:sp>
          <p:nvSpPr>
            <p:cNvPr id="10" name="object 26">
              <a:extLst>
                <a:ext uri="{FF2B5EF4-FFF2-40B4-BE49-F238E27FC236}">
                  <a16:creationId xmlns:a16="http://schemas.microsoft.com/office/drawing/2014/main" id="{DF0B940F-E19A-82EE-E685-5D8820AF0ACA}"/>
                </a:ext>
              </a:extLst>
            </p:cNvPr>
            <p:cNvSpPr/>
            <p:nvPr/>
          </p:nvSpPr>
          <p:spPr>
            <a:xfrm>
              <a:off x="5338613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25">
              <a:extLst>
                <a:ext uri="{FF2B5EF4-FFF2-40B4-BE49-F238E27FC236}">
                  <a16:creationId xmlns:a16="http://schemas.microsoft.com/office/drawing/2014/main" id="{E48B26BA-1F12-1C79-4E9B-339E687A5EA6}"/>
                </a:ext>
              </a:extLst>
            </p:cNvPr>
            <p:cNvSpPr/>
            <p:nvPr/>
          </p:nvSpPr>
          <p:spPr>
            <a:xfrm>
              <a:off x="5669655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D7A55582-408D-646D-4A51-79830940DD2C}"/>
                </a:ext>
              </a:extLst>
            </p:cNvPr>
            <p:cNvSpPr/>
            <p:nvPr/>
          </p:nvSpPr>
          <p:spPr>
            <a:xfrm>
              <a:off x="6000697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25">
              <a:extLst>
                <a:ext uri="{FF2B5EF4-FFF2-40B4-BE49-F238E27FC236}">
                  <a16:creationId xmlns:a16="http://schemas.microsoft.com/office/drawing/2014/main" id="{95F0886C-0D6D-5ADA-962A-5650D750764B}"/>
                </a:ext>
              </a:extLst>
            </p:cNvPr>
            <p:cNvSpPr/>
            <p:nvPr/>
          </p:nvSpPr>
          <p:spPr>
            <a:xfrm>
              <a:off x="6331739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B6D2CF81-9CD8-8B2B-B338-10FDE2CF8EF2}"/>
                </a:ext>
              </a:extLst>
            </p:cNvPr>
            <p:cNvSpPr/>
            <p:nvPr/>
          </p:nvSpPr>
          <p:spPr>
            <a:xfrm>
              <a:off x="666278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5">
              <a:extLst>
                <a:ext uri="{FF2B5EF4-FFF2-40B4-BE49-F238E27FC236}">
                  <a16:creationId xmlns:a16="http://schemas.microsoft.com/office/drawing/2014/main" id="{AEB045C8-BF88-2CB7-F062-DCD1878F99FF}"/>
                </a:ext>
              </a:extLst>
            </p:cNvPr>
            <p:cNvSpPr/>
            <p:nvPr/>
          </p:nvSpPr>
          <p:spPr>
            <a:xfrm>
              <a:off x="699382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0" name="object 25">
              <a:extLst>
                <a:ext uri="{FF2B5EF4-FFF2-40B4-BE49-F238E27FC236}">
                  <a16:creationId xmlns:a16="http://schemas.microsoft.com/office/drawing/2014/main" id="{BCA44A3C-7945-1587-6124-44C7501C64C5}"/>
                </a:ext>
              </a:extLst>
            </p:cNvPr>
            <p:cNvSpPr/>
            <p:nvPr/>
          </p:nvSpPr>
          <p:spPr>
            <a:xfrm>
              <a:off x="7319771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2" name="object 25">
              <a:extLst>
                <a:ext uri="{FF2B5EF4-FFF2-40B4-BE49-F238E27FC236}">
                  <a16:creationId xmlns:a16="http://schemas.microsoft.com/office/drawing/2014/main" id="{E98980A2-0941-3209-8776-D03F12240A37}"/>
                </a:ext>
              </a:extLst>
            </p:cNvPr>
            <p:cNvSpPr/>
            <p:nvPr/>
          </p:nvSpPr>
          <p:spPr>
            <a:xfrm>
              <a:off x="7654153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34" name="그림 33" descr="그래픽, 원, 스크린샷, 다채로움이(가) 표시된 사진&#10;&#10;자동 생성된 설명">
            <a:extLst>
              <a:ext uri="{FF2B5EF4-FFF2-40B4-BE49-F238E27FC236}">
                <a16:creationId xmlns:a16="http://schemas.microsoft.com/office/drawing/2014/main" id="{58120EA5-34F8-DA43-C1AC-E03727DD00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65882" y="3086125"/>
            <a:ext cx="444484" cy="6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4148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DC404B8-962F-1EBC-C62A-8AC3DB59C638}"/>
              </a:ext>
            </a:extLst>
          </p:cNvPr>
          <p:cNvSpPr txBox="1"/>
          <p:nvPr/>
        </p:nvSpPr>
        <p:spPr>
          <a:xfrm>
            <a:off x="1047286" y="994506"/>
            <a:ext cx="10408113" cy="1226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b="1" spc="-150" dirty="0">
                <a:latin typeface="+mn-ea"/>
              </a:rPr>
              <a:t>태양계에서 스스로 빛을 내는 천체는  태양  </a:t>
            </a:r>
            <a:r>
              <a:rPr lang="en-US" altLang="ko-KR" sz="3000" b="1" spc="-150" dirty="0">
                <a:latin typeface="+mn-ea"/>
              </a:rPr>
              <a:t>(</a:t>
            </a:r>
            <a:r>
              <a:rPr lang="ko-KR" altLang="en-US" sz="3000" b="1" spc="-150" dirty="0">
                <a:latin typeface="+mn-ea"/>
              </a:rPr>
              <a:t>이</a:t>
            </a:r>
            <a:r>
              <a:rPr lang="en-US" altLang="ko-KR" sz="3000" b="1" spc="-150" dirty="0">
                <a:latin typeface="+mn-ea"/>
              </a:rPr>
              <a:t>)</a:t>
            </a:r>
            <a:r>
              <a:rPr lang="ko-KR" altLang="en-US" sz="3000" b="1" spc="-150" dirty="0">
                <a:latin typeface="+mn-ea"/>
              </a:rPr>
              <a:t>고</a:t>
            </a:r>
            <a:r>
              <a:rPr lang="en-US" altLang="ko-KR" sz="3000" b="1" spc="-150" dirty="0">
                <a:latin typeface="+mn-ea"/>
              </a:rPr>
              <a:t>, </a:t>
            </a:r>
            <a:r>
              <a:rPr lang="ko-KR" altLang="en-US" sz="3000" b="1" spc="-150" dirty="0">
                <a:latin typeface="+mn-ea"/>
              </a:rPr>
              <a:t>크고 선명한 고리가 있는 천체는  토성  입니다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B39C0104-91CE-EEDD-B2DB-B8AC3D273683}"/>
              </a:ext>
            </a:extLst>
          </p:cNvPr>
          <p:cNvSpPr/>
          <p:nvPr/>
        </p:nvSpPr>
        <p:spPr>
          <a:xfrm>
            <a:off x="7137559" y="994506"/>
            <a:ext cx="1071334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ㅌㅇ</a:t>
            </a:r>
            <a:endParaRPr lang="ko-KR" altLang="en-US" sz="3200" dirty="0"/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9C66AA83-50CA-4FE6-9CD8-B3BF4DAEEBF9}"/>
              </a:ext>
            </a:extLst>
          </p:cNvPr>
          <p:cNvSpPr/>
          <p:nvPr/>
        </p:nvSpPr>
        <p:spPr>
          <a:xfrm>
            <a:off x="7135426" y="994506"/>
            <a:ext cx="107346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태양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DA29ACCE-C1CC-5BC1-53D7-66637D13DC4F}"/>
              </a:ext>
            </a:extLst>
          </p:cNvPr>
          <p:cNvSpPr/>
          <p:nvPr/>
        </p:nvSpPr>
        <p:spPr>
          <a:xfrm>
            <a:off x="4340962" y="1589395"/>
            <a:ext cx="1071334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ㅌㅅ</a:t>
            </a:r>
            <a:endParaRPr lang="ko-KR" altLang="en-US" sz="320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9045FF23-FFD4-771B-1A63-22452DE8680D}"/>
              </a:ext>
            </a:extLst>
          </p:cNvPr>
          <p:cNvSpPr/>
          <p:nvPr/>
        </p:nvSpPr>
        <p:spPr>
          <a:xfrm>
            <a:off x="4338829" y="1589395"/>
            <a:ext cx="107346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토성</a:t>
            </a:r>
          </a:p>
        </p:txBody>
      </p:sp>
    </p:spTree>
    <p:extLst>
      <p:ext uri="{BB962C8B-B14F-4D97-AF65-F5344CB8AC3E}">
        <p14:creationId xmlns:p14="http://schemas.microsoft.com/office/powerpoint/2010/main" val="82878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819A26-6727-39F6-2CFD-6C4B8F81008E}"/>
              </a:ext>
            </a:extLst>
          </p:cNvPr>
          <p:cNvSpPr txBox="1"/>
          <p:nvPr/>
        </p:nvSpPr>
        <p:spPr>
          <a:xfrm>
            <a:off x="1047287" y="1064842"/>
            <a:ext cx="10292658" cy="62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200" b="1" spc="-150" dirty="0">
                <a:latin typeface="+mn-ea"/>
              </a:rPr>
              <a:t>태양과 태양계 행성의 특징을 조사하고 설명할 수 있나요</a:t>
            </a:r>
            <a:r>
              <a:rPr lang="en-US" altLang="ko-KR" sz="3200" b="1" spc="-150" dirty="0">
                <a:latin typeface="+mn-ea"/>
              </a:rPr>
              <a:t>?</a:t>
            </a:r>
            <a:endParaRPr lang="ko-KR" altLang="en-US" sz="3200" spc="-150" dirty="0"/>
          </a:p>
        </p:txBody>
      </p:sp>
    </p:spTree>
    <p:extLst>
      <p:ext uri="{BB962C8B-B14F-4D97-AF65-F5344CB8AC3E}">
        <p14:creationId xmlns:p14="http://schemas.microsoft.com/office/powerpoint/2010/main" val="16184898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AF6EB6-3B48-62AD-693A-0558CD852169}"/>
              </a:ext>
            </a:extLst>
          </p:cNvPr>
          <p:cNvSpPr txBox="1"/>
          <p:nvPr/>
        </p:nvSpPr>
        <p:spPr>
          <a:xfrm>
            <a:off x="2306186" y="2480990"/>
            <a:ext cx="62005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태양계 행성 모형</a:t>
            </a:r>
            <a:r>
              <a:rPr lang="ko-KR" altLang="en-US" sz="4000" b="1" spc="-150" dirty="0">
                <a:latin typeface="+mn-ea"/>
              </a:rPr>
              <a:t>을</a:t>
            </a:r>
            <a:endParaRPr lang="en-US" altLang="ko-KR" sz="4000" b="1" spc="-150" dirty="0">
              <a:latin typeface="+mn-ea"/>
            </a:endParaRPr>
          </a:p>
          <a:p>
            <a:r>
              <a:rPr lang="ko-KR" altLang="en-US" sz="4000" b="1" spc="-150" dirty="0">
                <a:latin typeface="+mn-ea"/>
              </a:rPr>
              <a:t>만들어 볼까요</a:t>
            </a:r>
            <a:r>
              <a:rPr lang="en-US" altLang="ko-KR" sz="4000" b="1" spc="-150" dirty="0">
                <a:latin typeface="+mn-ea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CFD78D-E784-4CFF-A8DA-F4DE53DBFFB5}"/>
              </a:ext>
            </a:extLst>
          </p:cNvPr>
          <p:cNvSpPr txBox="1"/>
          <p:nvPr/>
        </p:nvSpPr>
        <p:spPr>
          <a:xfrm>
            <a:off x="2306186" y="4044641"/>
            <a:ext cx="6435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b="1" spc="-150" dirty="0">
                <a:latin typeface="+mn-ea"/>
              </a:rPr>
              <a:t>다음 시간에 알아보아요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5983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CD21708-2B68-0532-A39E-070D91F486E4}"/>
              </a:ext>
            </a:extLst>
          </p:cNvPr>
          <p:cNvSpPr txBox="1"/>
          <p:nvPr/>
        </p:nvSpPr>
        <p:spPr>
          <a:xfrm>
            <a:off x="617064" y="1325326"/>
            <a:ext cx="5324879" cy="202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latin typeface="+mn-ea"/>
              </a:rPr>
              <a:t>우리 주변에서 볼 수 있는 공의 표면은 어떻게 생겼나요</a:t>
            </a:r>
            <a:r>
              <a:rPr lang="en-US" altLang="ko-KR" sz="3600" b="1" spc="-150" dirty="0">
                <a:latin typeface="+mn-ea"/>
              </a:rPr>
              <a:t>?</a:t>
            </a:r>
            <a:endParaRPr lang="ko-KR" altLang="en-US" sz="3600" b="1" spc="-150" dirty="0">
              <a:latin typeface="+mn-ea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F3EBFE8-81D8-DEED-540B-6ABDBE739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2968" y="1389874"/>
            <a:ext cx="5416897" cy="447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70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9706CB-2696-C81E-CFDA-72A185EB5E23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태양과 태양계 행성의 특징 조사하기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699590-C27C-5AB9-8B6B-46B362508342}"/>
              </a:ext>
            </a:extLst>
          </p:cNvPr>
          <p:cNvSpPr txBox="1"/>
          <p:nvPr/>
        </p:nvSpPr>
        <p:spPr>
          <a:xfrm>
            <a:off x="1064091" y="2417924"/>
            <a:ext cx="9847749" cy="69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dirty="0">
                <a:solidFill>
                  <a:srgbClr val="0F5B44"/>
                </a:solidFill>
                <a:latin typeface="+mn-ea"/>
              </a:rPr>
              <a:t>태양</a:t>
            </a:r>
            <a:r>
              <a:rPr lang="ko-KR" altLang="en-US" sz="3600" b="1" dirty="0">
                <a:latin typeface="+mn-ea"/>
              </a:rPr>
              <a:t>과</a:t>
            </a:r>
            <a:r>
              <a:rPr lang="ko-KR" altLang="en-US" sz="3600" b="1" dirty="0">
                <a:solidFill>
                  <a:srgbClr val="0F5B44"/>
                </a:solidFill>
                <a:latin typeface="+mn-ea"/>
              </a:rPr>
              <a:t> 태양계 행성</a:t>
            </a:r>
            <a:r>
              <a:rPr lang="ko-KR" altLang="en-US" sz="3600" b="1" dirty="0">
                <a:latin typeface="+mn-ea"/>
              </a:rPr>
              <a:t>의</a:t>
            </a:r>
            <a:r>
              <a:rPr lang="ko-KR" altLang="en-US" sz="3600" b="1" dirty="0">
                <a:solidFill>
                  <a:srgbClr val="0F5B44"/>
                </a:solidFill>
                <a:latin typeface="+mn-ea"/>
              </a:rPr>
              <a:t> </a:t>
            </a:r>
            <a:r>
              <a:rPr lang="ko-KR" altLang="en-US" sz="3600" b="1" dirty="0">
                <a:latin typeface="+mn-ea"/>
              </a:rPr>
              <a:t>특징을 조사할 수 있어요</a:t>
            </a:r>
            <a:r>
              <a:rPr lang="en-US" altLang="ko-KR" sz="3600" b="1" dirty="0">
                <a:latin typeface="+mn-ea"/>
              </a:rPr>
              <a:t>.</a:t>
            </a:r>
            <a:endParaRPr lang="ko-KR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1298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9706CB-2696-C81E-CFDA-72A185EB5E23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태양과 태양계 행성의 특징 조사하기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8B675E-F832-180F-3E28-DDFCF68D5BF8}"/>
              </a:ext>
            </a:extLst>
          </p:cNvPr>
          <p:cNvSpPr txBox="1"/>
          <p:nvPr/>
        </p:nvSpPr>
        <p:spPr>
          <a:xfrm>
            <a:off x="2841274" y="1999020"/>
            <a:ext cx="2129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스마트 기기</a:t>
            </a:r>
          </a:p>
        </p:txBody>
      </p:sp>
      <p:pic>
        <p:nvPicPr>
          <p:cNvPr id="5" name="그림 4" descr="직사각형, 사진 액자, 스크린샷, 프레임이(가) 표시된 사진&#10;&#10;자동 생성된 설명">
            <a:extLst>
              <a:ext uri="{FF2B5EF4-FFF2-40B4-BE49-F238E27FC236}">
                <a16:creationId xmlns:a16="http://schemas.microsoft.com/office/drawing/2014/main" id="{775274A2-53DA-E096-E907-669420E5F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769" y="1795464"/>
            <a:ext cx="961510" cy="96151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B14AC485-D482-B5FD-4132-43558F28E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2002127"/>
            <a:ext cx="420320" cy="45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266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1.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태양의 특징을 조사해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0414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14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15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태양과 태양계 행성의 특징 조사하기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8DE4BEE-9B9A-F159-A61E-6909DE103E9C}"/>
              </a:ext>
            </a:extLst>
          </p:cNvPr>
          <p:cNvSpPr/>
          <p:nvPr/>
        </p:nvSpPr>
        <p:spPr>
          <a:xfrm>
            <a:off x="1479019" y="2598420"/>
            <a:ext cx="9666688" cy="1371230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38538A5B-24DF-06F2-6961-8BC5715DC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3014194"/>
            <a:ext cx="539682" cy="539682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50FF3066-A33F-5FD5-99F5-00BA4AA7EB7E}"/>
              </a:ext>
            </a:extLst>
          </p:cNvPr>
          <p:cNvGrpSpPr/>
          <p:nvPr/>
        </p:nvGrpSpPr>
        <p:grpSpPr>
          <a:xfrm>
            <a:off x="1780715" y="2711186"/>
            <a:ext cx="9042260" cy="1145698"/>
            <a:chOff x="1459644" y="3061118"/>
            <a:chExt cx="9391531" cy="1145698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E7F210E1-1F3E-1C79-03F7-8378FF046A6B}"/>
                </a:ext>
              </a:extLst>
            </p:cNvPr>
            <p:cNvGrpSpPr/>
            <p:nvPr/>
          </p:nvGrpSpPr>
          <p:grpSpPr>
            <a:xfrm>
              <a:off x="1459644" y="3061118"/>
              <a:ext cx="9391531" cy="1145698"/>
              <a:chOff x="1459644" y="3061118"/>
              <a:chExt cx="9391531" cy="1145698"/>
            </a:xfrm>
          </p:grpSpPr>
          <p:sp>
            <p:nvSpPr>
              <p:cNvPr id="20" name="타원 19">
                <a:extLst>
                  <a:ext uri="{FF2B5EF4-FFF2-40B4-BE49-F238E27FC236}">
                    <a16:creationId xmlns:a16="http://schemas.microsoft.com/office/drawing/2014/main" id="{00BBD9C0-FA4C-18F8-E7EA-5BED952B9065}"/>
                  </a:ext>
                </a:extLst>
              </p:cNvPr>
              <p:cNvSpPr/>
              <p:nvPr/>
            </p:nvSpPr>
            <p:spPr>
              <a:xfrm>
                <a:off x="1459644" y="3307360"/>
                <a:ext cx="151200" cy="151200"/>
              </a:xfrm>
              <a:prstGeom prst="ellipse">
                <a:avLst/>
              </a:prstGeom>
              <a:solidFill>
                <a:srgbClr val="E2467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FC8F6F3-833F-F9E9-A645-409F716812D8}"/>
                  </a:ext>
                </a:extLst>
              </p:cNvPr>
              <p:cNvSpPr txBox="1"/>
              <p:nvPr/>
            </p:nvSpPr>
            <p:spPr>
              <a:xfrm>
                <a:off x="1766828" y="3061118"/>
                <a:ext cx="9084347" cy="1145698"/>
              </a:xfrm>
              <a:prstGeom prst="rect">
                <a:avLst/>
              </a:prstGeom>
              <a:solidFill>
                <a:srgbClr val="EBF1F4"/>
              </a:solidFill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ko-KR" altLang="en-US" sz="3000" b="1" spc="-300" dirty="0">
                    <a:solidFill>
                      <a:srgbClr val="DF1856"/>
                    </a:solidFill>
                  </a:rPr>
                  <a:t>태양은 스스로 빛을 냅니다</a:t>
                </a:r>
                <a:r>
                  <a:rPr lang="en-US" altLang="ko-KR" sz="3000" b="1" spc="-300" dirty="0">
                    <a:solidFill>
                      <a:srgbClr val="DF1856"/>
                    </a:solidFill>
                  </a:rPr>
                  <a:t>.</a:t>
                </a:r>
              </a:p>
              <a:p>
                <a:pPr algn="just">
                  <a:lnSpc>
                    <a:spcPct val="120000"/>
                  </a:lnSpc>
                </a:pPr>
                <a:r>
                  <a:rPr lang="ko-KR" altLang="en-US" sz="3000" b="1" spc="-300" dirty="0">
                    <a:solidFill>
                      <a:srgbClr val="DF1856"/>
                    </a:solidFill>
                  </a:rPr>
                  <a:t>태양은 태양계의 중심에 있습니다</a:t>
                </a:r>
                <a:r>
                  <a:rPr lang="en-US" altLang="ko-KR" sz="3000" b="1" spc="-300" dirty="0">
                    <a:solidFill>
                      <a:srgbClr val="DF1856"/>
                    </a:solidFill>
                  </a:rPr>
                  <a:t>.</a:t>
                </a:r>
              </a:p>
            </p:txBody>
          </p:sp>
        </p:grp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C9CC14F-169C-1C66-8CEC-9717118ECC09}"/>
                </a:ext>
              </a:extLst>
            </p:cNvPr>
            <p:cNvSpPr/>
            <p:nvPr/>
          </p:nvSpPr>
          <p:spPr>
            <a:xfrm>
              <a:off x="1459644" y="3845645"/>
              <a:ext cx="151200" cy="151200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5" name="그림 24">
            <a:extLst>
              <a:ext uri="{FF2B5EF4-FFF2-40B4-BE49-F238E27FC236}">
                <a16:creationId xmlns:a16="http://schemas.microsoft.com/office/drawing/2014/main" id="{C5CBD134-606C-4F29-AE5C-F631BF4B5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4481" y="1860033"/>
            <a:ext cx="1961226" cy="580363"/>
          </a:xfrm>
          <a:prstGeom prst="rect">
            <a:avLst/>
          </a:prstGeom>
        </p:spPr>
      </p:pic>
      <p:grpSp>
        <p:nvGrpSpPr>
          <p:cNvPr id="26" name="그룹 25">
            <a:extLst>
              <a:ext uri="{FF2B5EF4-FFF2-40B4-BE49-F238E27FC236}">
                <a16:creationId xmlns:a16="http://schemas.microsoft.com/office/drawing/2014/main" id="{D72699C6-56F5-C418-4E06-1B31B2BB572D}"/>
              </a:ext>
            </a:extLst>
          </p:cNvPr>
          <p:cNvGrpSpPr/>
          <p:nvPr/>
        </p:nvGrpSpPr>
        <p:grpSpPr>
          <a:xfrm>
            <a:off x="5776856" y="2440397"/>
            <a:ext cx="5296956" cy="1529253"/>
            <a:chOff x="5776856" y="3005457"/>
            <a:chExt cx="5296956" cy="1529253"/>
          </a:xfrm>
        </p:grpSpPr>
        <p:pic>
          <p:nvPicPr>
            <p:cNvPr id="27" name="그림 26" descr="스크린샷, 직사각형, 디자인, 프레임이(가) 표시된 사진&#10;&#10;자동 생성된 설명">
              <a:extLst>
                <a:ext uri="{FF2B5EF4-FFF2-40B4-BE49-F238E27FC236}">
                  <a16:creationId xmlns:a16="http://schemas.microsoft.com/office/drawing/2014/main" id="{60D9BF85-8AB5-E87B-F026-69DB13DCF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6856" y="3005457"/>
              <a:ext cx="5296956" cy="152925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99FBF2B-36DA-6AAF-494A-2E51BE65FA87}"/>
                </a:ext>
              </a:extLst>
            </p:cNvPr>
            <p:cNvSpPr txBox="1"/>
            <p:nvPr/>
          </p:nvSpPr>
          <p:spPr>
            <a:xfrm flipH="1">
              <a:off x="5945815" y="3311222"/>
              <a:ext cx="4920646" cy="10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800" b="1" spc="-150" dirty="0"/>
                <a:t>인터넷에서 찾은 자료를 사용할 때에는 꼭 출처를 밝혀요</a:t>
              </a:r>
              <a:r>
                <a:rPr lang="en-US" altLang="ko-KR" sz="2800" b="1" spc="-150" dirty="0"/>
                <a:t>.</a:t>
              </a:r>
              <a:endParaRPr lang="ko-KR" altLang="en-US" sz="2800" b="1" spc="-150" dirty="0"/>
            </a:p>
          </p:txBody>
        </p:sp>
      </p:grpSp>
      <p:pic>
        <p:nvPicPr>
          <p:cNvPr id="8" name="그림 7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075E5EB8-252A-688D-F5FD-90544567BD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  <p:pic>
        <p:nvPicPr>
          <p:cNvPr id="5" name="그림 4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89AAFDEE-02C6-7D94-D4E5-701F849B339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8542" y="1232500"/>
            <a:ext cx="1681872" cy="28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85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태양계 행성 중 하나를 골라 태양계 행성의 특징을 조사해봅시다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0414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14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15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태양과 태양계 행성의 특징 조사하기</a:t>
            </a:r>
          </a:p>
        </p:txBody>
      </p: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8B45B445-86C8-319F-A0F1-03D05AF9E7BA}"/>
              </a:ext>
            </a:extLst>
          </p:cNvPr>
          <p:cNvGrpSpPr/>
          <p:nvPr/>
        </p:nvGrpSpPr>
        <p:grpSpPr>
          <a:xfrm>
            <a:off x="1469983" y="3160725"/>
            <a:ext cx="9675724" cy="681848"/>
            <a:chOff x="1469983" y="3160725"/>
            <a:chExt cx="9675724" cy="681848"/>
          </a:xfrm>
        </p:grpSpPr>
        <p:grpSp>
          <p:nvGrpSpPr>
            <p:cNvPr id="68" name="그룹 67">
              <a:extLst>
                <a:ext uri="{FF2B5EF4-FFF2-40B4-BE49-F238E27FC236}">
                  <a16:creationId xmlns:a16="http://schemas.microsoft.com/office/drawing/2014/main" id="{DF1B8DAD-078D-0E8F-98CE-A2C662747383}"/>
                </a:ext>
              </a:extLst>
            </p:cNvPr>
            <p:cNvGrpSpPr/>
            <p:nvPr/>
          </p:nvGrpSpPr>
          <p:grpSpPr>
            <a:xfrm>
              <a:off x="1469983" y="3160725"/>
              <a:ext cx="2295565" cy="681848"/>
              <a:chOff x="1469983" y="3160725"/>
              <a:chExt cx="2295565" cy="681848"/>
            </a:xfrm>
          </p:grpSpPr>
          <p:sp>
            <p:nvSpPr>
              <p:cNvPr id="5" name="사각형: 둥근 모서리 4">
                <a:extLst>
                  <a:ext uri="{FF2B5EF4-FFF2-40B4-BE49-F238E27FC236}">
                    <a16:creationId xmlns:a16="http://schemas.microsoft.com/office/drawing/2014/main" id="{2934325B-FED1-2B9B-D02F-DACB63F071D1}"/>
                  </a:ext>
                </a:extLst>
              </p:cNvPr>
              <p:cNvSpPr/>
              <p:nvPr/>
            </p:nvSpPr>
            <p:spPr>
              <a:xfrm>
                <a:off x="1469983" y="3160725"/>
                <a:ext cx="2295565" cy="681848"/>
              </a:xfrm>
              <a:prstGeom prst="roundRect">
                <a:avLst>
                  <a:gd name="adj" fmla="val 22924"/>
                </a:avLst>
              </a:prstGeom>
              <a:solidFill>
                <a:srgbClr val="FAD4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451DA16D-C459-7199-6B26-CB4D0C4E9B50}"/>
                  </a:ext>
                </a:extLst>
              </p:cNvPr>
              <p:cNvSpPr txBox="1"/>
              <p:nvPr/>
            </p:nvSpPr>
            <p:spPr>
              <a:xfrm>
                <a:off x="1996229" y="3255716"/>
                <a:ext cx="1243072" cy="491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ko-KR" altLang="en-US" sz="2400" b="1" spc="-300" dirty="0"/>
                  <a:t>색깔</a:t>
                </a:r>
                <a:endParaRPr lang="en-US" altLang="ko-KR" sz="2400" b="1" spc="-300" dirty="0"/>
              </a:p>
            </p:txBody>
          </p:sp>
        </p:grpSp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id="{210F2493-AC9C-BF21-A535-4FD8A7AAF0C9}"/>
                </a:ext>
              </a:extLst>
            </p:cNvPr>
            <p:cNvGrpSpPr/>
            <p:nvPr/>
          </p:nvGrpSpPr>
          <p:grpSpPr>
            <a:xfrm>
              <a:off x="3930036" y="3160725"/>
              <a:ext cx="2295565" cy="681848"/>
              <a:chOff x="3628984" y="3160725"/>
              <a:chExt cx="1959016" cy="681848"/>
            </a:xfrm>
          </p:grpSpPr>
          <p:sp>
            <p:nvSpPr>
              <p:cNvPr id="39" name="사각형: 둥근 모서리 38">
                <a:extLst>
                  <a:ext uri="{FF2B5EF4-FFF2-40B4-BE49-F238E27FC236}">
                    <a16:creationId xmlns:a16="http://schemas.microsoft.com/office/drawing/2014/main" id="{59EBB10E-D3E4-6B3C-711E-6E7E4014D07F}"/>
                  </a:ext>
                </a:extLst>
              </p:cNvPr>
              <p:cNvSpPr/>
              <p:nvPr/>
            </p:nvSpPr>
            <p:spPr>
              <a:xfrm>
                <a:off x="3628984" y="3160725"/>
                <a:ext cx="1959016" cy="681848"/>
              </a:xfrm>
              <a:prstGeom prst="roundRect">
                <a:avLst>
                  <a:gd name="adj" fmla="val 22924"/>
                </a:avLst>
              </a:prstGeom>
              <a:solidFill>
                <a:srgbClr val="FAD4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F8F3ECC-A4C8-39EF-38FF-342AE7980460}"/>
                  </a:ext>
                </a:extLst>
              </p:cNvPr>
              <p:cNvSpPr txBox="1"/>
              <p:nvPr/>
            </p:nvSpPr>
            <p:spPr>
              <a:xfrm>
                <a:off x="3755984" y="3255716"/>
                <a:ext cx="1705016" cy="491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ko-KR" altLang="en-US" sz="2400" b="1" spc="-300" dirty="0"/>
                  <a:t>표면의 특징</a:t>
                </a:r>
                <a:endParaRPr lang="en-US" altLang="ko-KR" sz="2400" b="1" spc="-300" dirty="0"/>
              </a:p>
            </p:txBody>
          </p:sp>
        </p:grpSp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2C0B52BE-9EB2-054D-B7A8-7BB4FC95EF33}"/>
                </a:ext>
              </a:extLst>
            </p:cNvPr>
            <p:cNvGrpSpPr/>
            <p:nvPr/>
          </p:nvGrpSpPr>
          <p:grpSpPr>
            <a:xfrm>
              <a:off x="6390089" y="3160725"/>
              <a:ext cx="2295565" cy="681848"/>
              <a:chOff x="3628984" y="3160725"/>
              <a:chExt cx="1959016" cy="681848"/>
            </a:xfrm>
          </p:grpSpPr>
          <p:sp>
            <p:nvSpPr>
              <p:cNvPr id="44" name="사각형: 둥근 모서리 43">
                <a:extLst>
                  <a:ext uri="{FF2B5EF4-FFF2-40B4-BE49-F238E27FC236}">
                    <a16:creationId xmlns:a16="http://schemas.microsoft.com/office/drawing/2014/main" id="{49E847CB-4205-0445-39A7-D35ABF09E019}"/>
                  </a:ext>
                </a:extLst>
              </p:cNvPr>
              <p:cNvSpPr/>
              <p:nvPr/>
            </p:nvSpPr>
            <p:spPr>
              <a:xfrm>
                <a:off x="3628984" y="3160725"/>
                <a:ext cx="1959016" cy="681848"/>
              </a:xfrm>
              <a:prstGeom prst="roundRect">
                <a:avLst>
                  <a:gd name="adj" fmla="val 22924"/>
                </a:avLst>
              </a:prstGeom>
              <a:solidFill>
                <a:srgbClr val="FAD4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B1BD73C-0987-3D9E-06B4-3594A0DEC8D1}"/>
                  </a:ext>
                </a:extLst>
              </p:cNvPr>
              <p:cNvSpPr txBox="1"/>
              <p:nvPr/>
            </p:nvSpPr>
            <p:spPr>
              <a:xfrm>
                <a:off x="3755984" y="3255716"/>
                <a:ext cx="1705016" cy="491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ko-KR" altLang="en-US" sz="2400" b="1" spc="-300" dirty="0"/>
                  <a:t>고리의 유무</a:t>
                </a:r>
                <a:endParaRPr lang="en-US" altLang="ko-KR" sz="2400" b="1" spc="-300" dirty="0"/>
              </a:p>
            </p:txBody>
          </p:sp>
        </p:grpSp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EAEA50FE-DECB-3CD6-E255-E1CB68CD9BE3}"/>
                </a:ext>
              </a:extLst>
            </p:cNvPr>
            <p:cNvGrpSpPr/>
            <p:nvPr/>
          </p:nvGrpSpPr>
          <p:grpSpPr>
            <a:xfrm>
              <a:off x="8850142" y="3160725"/>
              <a:ext cx="2295565" cy="681848"/>
              <a:chOff x="3628984" y="3160725"/>
              <a:chExt cx="1959016" cy="681848"/>
            </a:xfrm>
          </p:grpSpPr>
          <p:sp>
            <p:nvSpPr>
              <p:cNvPr id="47" name="사각형: 둥근 모서리 46">
                <a:extLst>
                  <a:ext uri="{FF2B5EF4-FFF2-40B4-BE49-F238E27FC236}">
                    <a16:creationId xmlns:a16="http://schemas.microsoft.com/office/drawing/2014/main" id="{DF192EAF-86BE-E4F4-6D92-F746954618DD}"/>
                  </a:ext>
                </a:extLst>
              </p:cNvPr>
              <p:cNvSpPr/>
              <p:nvPr/>
            </p:nvSpPr>
            <p:spPr>
              <a:xfrm>
                <a:off x="3628984" y="3160725"/>
                <a:ext cx="1959016" cy="681848"/>
              </a:xfrm>
              <a:prstGeom prst="roundRect">
                <a:avLst>
                  <a:gd name="adj" fmla="val 22924"/>
                </a:avLst>
              </a:prstGeom>
              <a:solidFill>
                <a:srgbClr val="FAD4D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92A5E42B-CD20-A17A-A657-25282E666CC2}"/>
                  </a:ext>
                </a:extLst>
              </p:cNvPr>
              <p:cNvSpPr txBox="1"/>
              <p:nvPr/>
            </p:nvSpPr>
            <p:spPr>
              <a:xfrm>
                <a:off x="3755984" y="3255716"/>
                <a:ext cx="1705016" cy="491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ko-KR" altLang="en-US" sz="2400" b="1" spc="-300" dirty="0"/>
                  <a:t>그 밖의 특징</a:t>
                </a:r>
                <a:endParaRPr lang="en-US" altLang="ko-KR" sz="2400" b="1" spc="-300" dirty="0"/>
              </a:p>
            </p:txBody>
          </p:sp>
        </p:grpSp>
      </p:grpSp>
      <p:pic>
        <p:nvPicPr>
          <p:cNvPr id="65" name="그림 64" descr="폰트, 스크린샷, 텍스트, 일렉트릭 블루이(가) 표시된 사진&#10;&#10;자동 생성된 설명">
            <a:extLst>
              <a:ext uri="{FF2B5EF4-FFF2-40B4-BE49-F238E27FC236}">
                <a16:creationId xmlns:a16="http://schemas.microsoft.com/office/drawing/2014/main" id="{D9E98D59-E12D-C8E9-EE24-62A482472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328" y="4515261"/>
            <a:ext cx="3339034" cy="638529"/>
          </a:xfrm>
          <a:prstGeom prst="rect">
            <a:avLst/>
          </a:prstGeom>
        </p:spPr>
      </p:pic>
      <p:pic>
        <p:nvPicPr>
          <p:cNvPr id="6" name="그림 5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5244DF9A-2978-59DF-55B4-5A758BF304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  <p:pic>
        <p:nvPicPr>
          <p:cNvPr id="4" name="그림 3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205BFDB0-EB75-42ED-B283-3AD99CB22E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8542" y="1232500"/>
            <a:ext cx="1681872" cy="28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85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스크린샷, 원, 블랙, 흑백이(가) 표시된 사진&#10;&#10;자동 생성된 설명">
            <a:extLst>
              <a:ext uri="{FF2B5EF4-FFF2-40B4-BE49-F238E27FC236}">
                <a16:creationId xmlns:a16="http://schemas.microsoft.com/office/drawing/2014/main" id="{EAA6E79D-C5D0-D072-EF77-E8F7ACF60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195" y="828299"/>
            <a:ext cx="10760237" cy="4763356"/>
          </a:xfrm>
          <a:prstGeom prst="rect">
            <a:avLst/>
          </a:prstGeom>
        </p:spPr>
      </p:pic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96EF5F1-0A0B-69EA-3067-18C7FCD1B703}"/>
              </a:ext>
            </a:extLst>
          </p:cNvPr>
          <p:cNvSpPr/>
          <p:nvPr/>
        </p:nvSpPr>
        <p:spPr>
          <a:xfrm>
            <a:off x="2677415" y="848034"/>
            <a:ext cx="1243321" cy="677577"/>
          </a:xfrm>
          <a:prstGeom prst="roundRect">
            <a:avLst/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C9DC396D-8D2F-0BF7-33E3-8F2738254126}"/>
              </a:ext>
            </a:extLst>
          </p:cNvPr>
          <p:cNvGrpSpPr/>
          <p:nvPr/>
        </p:nvGrpSpPr>
        <p:grpSpPr>
          <a:xfrm>
            <a:off x="2827303" y="2751423"/>
            <a:ext cx="2868647" cy="677577"/>
            <a:chOff x="2827303" y="2751423"/>
            <a:chExt cx="2868647" cy="677577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A3E92BB0-91D2-5C9C-EFCA-A2CEC46A14CB}"/>
                </a:ext>
              </a:extLst>
            </p:cNvPr>
            <p:cNvSpPr/>
            <p:nvPr/>
          </p:nvSpPr>
          <p:spPr>
            <a:xfrm>
              <a:off x="2827303" y="2751423"/>
              <a:ext cx="2868647" cy="677577"/>
            </a:xfrm>
            <a:prstGeom prst="roundRect">
              <a:avLst/>
            </a:prstGeom>
            <a:solidFill>
              <a:srgbClr val="EBF1F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" name="그림 12" descr="원, 다채로움, 스크린샷, 하트이(가) 표시된 사진&#10;&#10;자동 생성된 설명">
              <a:extLst>
                <a:ext uri="{FF2B5EF4-FFF2-40B4-BE49-F238E27FC236}">
                  <a16:creationId xmlns:a16="http://schemas.microsoft.com/office/drawing/2014/main" id="{5F532F50-C120-EEFF-AE0A-466BCE9B96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1785" y="2832065"/>
              <a:ext cx="539682" cy="539682"/>
            </a:xfrm>
            <a:prstGeom prst="rect">
              <a:avLst/>
            </a:prstGeom>
          </p:spPr>
        </p:pic>
      </p:grpSp>
      <p:pic>
        <p:nvPicPr>
          <p:cNvPr id="11" name="그림 10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4015CEDF-83DE-7533-AF50-9EDF4A71E6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269" y="916981"/>
            <a:ext cx="539682" cy="539682"/>
          </a:xfrm>
          <a:prstGeom prst="rect">
            <a:avLst/>
          </a:prstGeom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9D23CA19-0FFA-E721-6761-BD3EB2C1E759}"/>
              </a:ext>
            </a:extLst>
          </p:cNvPr>
          <p:cNvSpPr/>
          <p:nvPr/>
        </p:nvSpPr>
        <p:spPr>
          <a:xfrm>
            <a:off x="3635580" y="3522588"/>
            <a:ext cx="5063920" cy="677577"/>
          </a:xfrm>
          <a:prstGeom prst="roundRect">
            <a:avLst/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69437500-40E4-53EB-3993-5F5C1D7BBB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699" y="3591535"/>
            <a:ext cx="539682" cy="539682"/>
          </a:xfrm>
          <a:prstGeom prst="rect">
            <a:avLst/>
          </a:prstGeom>
        </p:spPr>
      </p:pic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3261AD0C-B191-CC11-DC72-DC279C09D135}"/>
              </a:ext>
            </a:extLst>
          </p:cNvPr>
          <p:cNvSpPr/>
          <p:nvPr/>
        </p:nvSpPr>
        <p:spPr>
          <a:xfrm>
            <a:off x="3635580" y="4293753"/>
            <a:ext cx="3158920" cy="677577"/>
          </a:xfrm>
          <a:prstGeom prst="roundRect">
            <a:avLst/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9" name="그림 18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FB433543-D949-FF64-8847-4C97348156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199" y="4362700"/>
            <a:ext cx="539682" cy="539682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ED5ECFE3-4A6E-690B-F695-9FEDF24D523A}"/>
              </a:ext>
            </a:extLst>
          </p:cNvPr>
          <p:cNvSpPr/>
          <p:nvPr/>
        </p:nvSpPr>
        <p:spPr>
          <a:xfrm>
            <a:off x="3785468" y="5064919"/>
            <a:ext cx="4374282" cy="677577"/>
          </a:xfrm>
          <a:prstGeom prst="roundRect">
            <a:avLst/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45D7BBEC-07D8-92AE-7D97-2D4283FA14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768" y="5133866"/>
            <a:ext cx="539682" cy="53968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A0A647B-E450-56EF-60AA-7498CAE63ED3}"/>
              </a:ext>
            </a:extLst>
          </p:cNvPr>
          <p:cNvSpPr txBox="1"/>
          <p:nvPr/>
        </p:nvSpPr>
        <p:spPr>
          <a:xfrm>
            <a:off x="2827302" y="890972"/>
            <a:ext cx="943546" cy="591700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>
                <a:solidFill>
                  <a:srgbClr val="DF1856"/>
                </a:solidFill>
              </a:rPr>
              <a:t>수성</a:t>
            </a:r>
            <a:endParaRPr lang="en-US" altLang="ko-KR" sz="3000" b="1" spc="-150" dirty="0">
              <a:solidFill>
                <a:srgbClr val="DF185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A525AC6-086A-3298-26D5-3F4E7CCA17F6}"/>
              </a:ext>
            </a:extLst>
          </p:cNvPr>
          <p:cNvSpPr txBox="1"/>
          <p:nvPr/>
        </p:nvSpPr>
        <p:spPr>
          <a:xfrm>
            <a:off x="3770847" y="3565526"/>
            <a:ext cx="4799143" cy="591700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>
                <a:solidFill>
                  <a:srgbClr val="DF1856"/>
                </a:solidFill>
              </a:rPr>
              <a:t>암석으로 이루어져 있습니다</a:t>
            </a:r>
            <a:r>
              <a:rPr lang="en-US" altLang="ko-KR" sz="3000" b="1" spc="-150" dirty="0">
                <a:solidFill>
                  <a:srgbClr val="DF1856"/>
                </a:solidFill>
              </a:rPr>
              <a:t>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BBC0AA6-082B-1644-2F41-C939052B7209}"/>
              </a:ext>
            </a:extLst>
          </p:cNvPr>
          <p:cNvSpPr txBox="1"/>
          <p:nvPr/>
        </p:nvSpPr>
        <p:spPr>
          <a:xfrm>
            <a:off x="3770848" y="4336691"/>
            <a:ext cx="2953802" cy="591700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>
                <a:solidFill>
                  <a:srgbClr val="DF1856"/>
                </a:solidFill>
              </a:rPr>
              <a:t>고리가 없습니다</a:t>
            </a:r>
            <a:r>
              <a:rPr lang="en-US" altLang="ko-KR" sz="3000" b="1" spc="-150" dirty="0">
                <a:solidFill>
                  <a:srgbClr val="DF1856"/>
                </a:solidFill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ADCCFA0-B779-C5FE-A8F1-82A65C7A81DD}"/>
              </a:ext>
            </a:extLst>
          </p:cNvPr>
          <p:cNvSpPr txBox="1"/>
          <p:nvPr/>
        </p:nvSpPr>
        <p:spPr>
          <a:xfrm>
            <a:off x="3920736" y="5107857"/>
            <a:ext cx="4141252" cy="591700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>
                <a:solidFill>
                  <a:srgbClr val="DF1856"/>
                </a:solidFill>
              </a:rPr>
              <a:t>충돌 구덩이가 많습니다</a:t>
            </a:r>
            <a:r>
              <a:rPr lang="en-US" altLang="ko-KR" sz="3000" b="1" spc="-150" dirty="0">
                <a:solidFill>
                  <a:srgbClr val="DF1856"/>
                </a:solidFill>
              </a:rPr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79989CD-D7A0-2944-4EF5-B85F775FE7EA}"/>
              </a:ext>
            </a:extLst>
          </p:cNvPr>
          <p:cNvSpPr txBox="1"/>
          <p:nvPr/>
        </p:nvSpPr>
        <p:spPr>
          <a:xfrm>
            <a:off x="2962571" y="2790978"/>
            <a:ext cx="2598110" cy="591700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>
                <a:solidFill>
                  <a:srgbClr val="DF1856"/>
                </a:solidFill>
              </a:rPr>
              <a:t>회색을 띱니다</a:t>
            </a:r>
            <a:r>
              <a:rPr lang="en-US" altLang="ko-KR" sz="3000" b="1" spc="-150" dirty="0">
                <a:solidFill>
                  <a:srgbClr val="DF185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3665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3.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태양과 태양계 행성을 조사한 내용을 온라인 학급 게시판에 공유합니다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6560414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14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15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태양과 태양계 행성의 특징 조사하기</a:t>
            </a:r>
          </a:p>
        </p:txBody>
      </p:sp>
      <p:pic>
        <p:nvPicPr>
          <p:cNvPr id="5" name="그림 4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4D3F0E60-D5E9-3C27-30E5-1F913C89EC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  <p:pic>
        <p:nvPicPr>
          <p:cNvPr id="4" name="그림 3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1A2843D6-7FA4-5E1F-1C1C-381F364871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8542" y="1232500"/>
            <a:ext cx="1681872" cy="28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2005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655</Words>
  <Application>Microsoft Office PowerPoint</Application>
  <PresentationFormat>와이드스크린</PresentationFormat>
  <Paragraphs>153</Paragraphs>
  <Slides>29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33" baseType="lpstr">
      <vt:lpstr>맑은 고딕</vt:lpstr>
      <vt:lpstr>Arial</vt:lpstr>
      <vt:lpstr>1_Office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2023-11-23T23:59:26Z</dcterms:created>
  <dcterms:modified xsi:type="dcterms:W3CDTF">2024-06-27T05:02:49Z</dcterms:modified>
</cp:coreProperties>
</file>